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22"/>
  </p:notesMasterIdLst>
  <p:sldIdLst>
    <p:sldId id="258" r:id="rId2"/>
    <p:sldId id="272" r:id="rId3"/>
    <p:sldId id="273" r:id="rId4"/>
    <p:sldId id="274" r:id="rId5"/>
    <p:sldId id="259" r:id="rId6"/>
    <p:sldId id="260" r:id="rId7"/>
    <p:sldId id="261" r:id="rId8"/>
    <p:sldId id="275" r:id="rId9"/>
    <p:sldId id="264" r:id="rId10"/>
    <p:sldId id="276" r:id="rId11"/>
    <p:sldId id="277" r:id="rId12"/>
    <p:sldId id="278" r:id="rId13"/>
    <p:sldId id="265" r:id="rId14"/>
    <p:sldId id="266" r:id="rId15"/>
    <p:sldId id="279" r:id="rId16"/>
    <p:sldId id="267" r:id="rId17"/>
    <p:sldId id="268" r:id="rId18"/>
    <p:sldId id="269" r:id="rId19"/>
    <p:sldId id="271" r:id="rId20"/>
    <p:sldId id="262" r:id="rId21"/>
  </p:sldIdLst>
  <p:sldSz cx="9144000" cy="5143500" type="screen16x9"/>
  <p:notesSz cx="6858000" cy="9144000"/>
  <p:embeddedFontLst>
    <p:embeddedFont>
      <p:font typeface="Inter Medium" panose="020B0604020202020204" charset="0"/>
      <p:regular r:id="rId23"/>
      <p:bold r:id="rId24"/>
    </p:embeddedFont>
    <p:embeddedFont>
      <p:font typeface="Krona One" panose="020B0604020202020204" charset="0"/>
      <p:regular r:id="rId25"/>
    </p:embeddedFont>
    <p:embeddedFont>
      <p:font typeface="Lato Light" panose="020F0502020204030203" pitchFamily="34" charset="0"/>
      <p:regular r:id="rId26"/>
      <p:bold r:id="rId27"/>
      <p:italic r:id="rId28"/>
      <p:boldItalic r:id="rId29"/>
    </p:embeddedFont>
    <p:embeddedFont>
      <p:font typeface="Montserrat" panose="00000500000000000000" pitchFamily="2" charset="0"/>
      <p:regular r:id="rId30"/>
      <p:bold r:id="rId31"/>
      <p:italic r:id="rId32"/>
      <p:boldItalic r:id="rId33"/>
    </p:embeddedFont>
    <p:embeddedFont>
      <p:font typeface="Open Sans Medium" panose="020B0604020202020204" charset="0"/>
      <p:regular r:id="rId34"/>
      <p:bold r:id="rId35"/>
      <p:italic r:id="rId36"/>
      <p:boldItalic r:id="rId37"/>
    </p:embeddedFont>
    <p:embeddedFont>
      <p:font typeface="Poppins" panose="00000800000000000000" pitchFamily="2" charset="0"/>
      <p:regular r:id="rId38"/>
      <p:bold r:id="rId39"/>
      <p:italic r:id="rId40"/>
      <p:boldItalic r:id="rId41"/>
    </p:embeddedFont>
    <p:embeddedFont>
      <p:font typeface="Roboto Medium" panose="02000000000000000000" pitchFamily="2" charset="0"/>
      <p:regular r:id="rId42"/>
      <p:bold r:id="rId43"/>
      <p:italic r:id="rId44"/>
      <p:boldItalic r:id="rId45"/>
    </p:embeddedFont>
    <p:embeddedFont>
      <p:font typeface="Space Grotesk" panose="020B0604020202020204" charset="0"/>
      <p:regular r:id="rId46"/>
      <p:bold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font" Target="fonts/font25.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font" Target="fonts/font2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font" Target="fonts/font24.fntdata"/><Relationship Id="rId20" Type="http://schemas.openxmlformats.org/officeDocument/2006/relationships/slide" Target="slides/slide19.xml"/><Relationship Id="rId41"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SLIDES_API190553418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SLIDES_API190553418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SLIDES_API73247441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SLIDES_API7324744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0955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SLIDES_API73247441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SLIDES_API7324744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56434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SLIDES_API73247441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SLIDES_API7324744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739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SLIDES_API732474417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SLIDES_API732474417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SLIDES_API732474417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SLIDES_API732474417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SLIDES_API732474417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SLIDES_API732474417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1495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SLIDES_API732474417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SLIDES_API732474417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SLIDES_API732474417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SLIDES_API732474417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SLIDES_API732474417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SLIDES_API732474417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SLIDES_API732474417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SLIDES_API732474417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SLIDES_API73247441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SLIDES_API7324744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04758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SLIDES_API1905534188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SLIDES_API1905534188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SLIDES_API73247441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SLIDES_API7324744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2138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SLIDES_API73247441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SLIDES_API7324744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8930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SLIDES_API1905534188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SLIDES_API1905534188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SLIDES_API1905534188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SLIDES_API1905534188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SLIDES_API1905534188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SLIDES_API1905534188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SLIDES_API1905534188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SLIDES_API1905534188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55216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SLIDES_API73247441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SLIDES_API7324744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A_Introduction_Slide_1">
  <p:cSld name="TITLE_2">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732150" y="1432763"/>
            <a:ext cx="7679700" cy="726900"/>
          </a:xfrm>
          <a:prstGeom prst="rect">
            <a:avLst/>
          </a:prstGeom>
        </p:spPr>
        <p:txBody>
          <a:bodyPr spcFirstLastPara="1" wrap="square" lIns="91425" tIns="91425" rIns="91425" bIns="91425" anchor="ctr" anchorCtr="0">
            <a:spAutoFit/>
          </a:bodyPr>
          <a:lstStyle>
            <a:lvl1pPr lvl="0" algn="ctr">
              <a:spcBef>
                <a:spcPts val="0"/>
              </a:spcBef>
              <a:spcAft>
                <a:spcPts val="0"/>
              </a:spcAft>
              <a:buSzPts val="2600"/>
              <a:buNone/>
              <a:defRPr/>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56" name="Google Shape;5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14"/>
          <p:cNvSpPr txBox="1">
            <a:spLocks noGrp="1"/>
          </p:cNvSpPr>
          <p:nvPr>
            <p:ph type="body" idx="1"/>
          </p:nvPr>
        </p:nvSpPr>
        <p:spPr>
          <a:xfrm>
            <a:off x="732150" y="2229500"/>
            <a:ext cx="7679700" cy="19596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sz="1300"/>
            </a:lvl1pPr>
            <a:lvl2pPr marL="914400" lvl="1" indent="-304800" algn="ctr">
              <a:spcBef>
                <a:spcPts val="0"/>
              </a:spcBef>
              <a:spcAft>
                <a:spcPts val="0"/>
              </a:spcAft>
              <a:buSzPts val="1200"/>
              <a:buChar char="○"/>
              <a:defRPr sz="1200"/>
            </a:lvl2pPr>
            <a:lvl3pPr marL="1371600" lvl="2" indent="-304800" algn="ctr">
              <a:spcBef>
                <a:spcPts val="0"/>
              </a:spcBef>
              <a:spcAft>
                <a:spcPts val="0"/>
              </a:spcAft>
              <a:buSzPts val="1200"/>
              <a:buChar char="■"/>
              <a:defRPr sz="1200"/>
            </a:lvl3pPr>
            <a:lvl4pPr marL="1828800" lvl="3" indent="-304800" algn="ctr">
              <a:spcBef>
                <a:spcPts val="0"/>
              </a:spcBef>
              <a:spcAft>
                <a:spcPts val="0"/>
              </a:spcAft>
              <a:buSzPts val="1200"/>
              <a:buChar char="●"/>
              <a:defRPr sz="1200"/>
            </a:lvl4pPr>
            <a:lvl5pPr marL="2286000" lvl="4" indent="-304800" algn="ctr">
              <a:spcBef>
                <a:spcPts val="0"/>
              </a:spcBef>
              <a:spcAft>
                <a:spcPts val="0"/>
              </a:spcAft>
              <a:buSzPts val="1200"/>
              <a:buChar char="○"/>
              <a:defRPr sz="1200"/>
            </a:lvl5pPr>
            <a:lvl6pPr marL="2743200" lvl="5" indent="-304800" algn="ctr">
              <a:spcBef>
                <a:spcPts val="0"/>
              </a:spcBef>
              <a:spcAft>
                <a:spcPts val="0"/>
              </a:spcAft>
              <a:buSzPts val="1200"/>
              <a:buChar char="■"/>
              <a:defRPr sz="1200"/>
            </a:lvl6pPr>
            <a:lvl7pPr marL="3200400" lvl="6" indent="-304800" algn="ctr">
              <a:spcBef>
                <a:spcPts val="0"/>
              </a:spcBef>
              <a:spcAft>
                <a:spcPts val="0"/>
              </a:spcAft>
              <a:buSzPts val="1200"/>
              <a:buChar char="●"/>
              <a:defRPr sz="1200"/>
            </a:lvl7pPr>
            <a:lvl8pPr marL="3657600" lvl="7" indent="-304800" algn="ctr">
              <a:spcBef>
                <a:spcPts val="0"/>
              </a:spcBef>
              <a:spcAft>
                <a:spcPts val="0"/>
              </a:spcAft>
              <a:buSzPts val="1200"/>
              <a:buChar char="○"/>
              <a:defRPr sz="1200"/>
            </a:lvl8pPr>
            <a:lvl9pPr marL="4114800" lvl="8" indent="-304800" algn="ctr">
              <a:spcBef>
                <a:spcPts val="0"/>
              </a:spcBef>
              <a:spcAft>
                <a:spcPts val="0"/>
              </a:spcAft>
              <a:buSzPts val="1200"/>
              <a:buChar char="■"/>
              <a:defRPr sz="1200"/>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398">
          <p15:clr>
            <a:srgbClr val="E46962"/>
          </p15:clr>
        </p15:guide>
        <p15:guide id="4" orient="horz" pos="628">
          <p15:clr>
            <a:srgbClr val="E46962"/>
          </p15:clr>
        </p15:guide>
        <p15:guide id="5" pos="5362">
          <p15:clr>
            <a:srgbClr val="E46962"/>
          </p15:clr>
        </p15:guide>
        <p15:guide id="6" pos="458">
          <p15:clr>
            <a:srgbClr val="E46962"/>
          </p15:clr>
        </p15:guide>
        <p15:guide id="7" orient="horz" pos="1082">
          <p15:clr>
            <a:srgbClr val="E46962"/>
          </p15:clr>
        </p15:guide>
        <p15:guide id="8" orient="horz" pos="903">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oints 3_1">
  <p:cSld name="Default Slide_1">
    <p:spTree>
      <p:nvGrpSpPr>
        <p:cNvPr id="1" name="Shape 108"/>
        <p:cNvGrpSpPr/>
        <p:nvPr/>
      </p:nvGrpSpPr>
      <p:grpSpPr>
        <a:xfrm>
          <a:off x="0" y="0"/>
          <a:ext cx="0" cy="0"/>
          <a:chOff x="0" y="0"/>
          <a:chExt cx="0" cy="0"/>
        </a:xfrm>
      </p:grpSpPr>
      <p:sp>
        <p:nvSpPr>
          <p:cNvPr id="109" name="Google Shape;109;p24"/>
          <p:cNvSpPr txBox="1">
            <a:spLocks noGrp="1"/>
          </p:cNvSpPr>
          <p:nvPr>
            <p:ph type="subTitle" idx="1"/>
          </p:nvPr>
        </p:nvSpPr>
        <p:spPr>
          <a:xfrm>
            <a:off x="6595075" y="2305850"/>
            <a:ext cx="2096100" cy="1360500"/>
          </a:xfrm>
          <a:prstGeom prst="rect">
            <a:avLst/>
          </a:prstGeom>
        </p:spPr>
        <p:txBody>
          <a:bodyPr spcFirstLastPara="1" wrap="square" lIns="91425" tIns="91425" rIns="91425" bIns="91425" anchor="t" anchorCtr="0">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24"/>
          <p:cNvSpPr txBox="1">
            <a:spLocks noGrp="1"/>
          </p:cNvSpPr>
          <p:nvPr>
            <p:ph type="title"/>
          </p:nvPr>
        </p:nvSpPr>
        <p:spPr>
          <a:xfrm>
            <a:off x="1730850" y="401725"/>
            <a:ext cx="5682300" cy="42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a:endParaRPr/>
          </a:p>
        </p:txBody>
      </p:sp>
      <p:sp>
        <p:nvSpPr>
          <p:cNvPr id="111" name="Google Shape;111;p24"/>
          <p:cNvSpPr txBox="1">
            <a:spLocks noGrp="1"/>
          </p:cNvSpPr>
          <p:nvPr>
            <p:ph type="subTitle" idx="2"/>
          </p:nvPr>
        </p:nvSpPr>
        <p:spPr>
          <a:xfrm>
            <a:off x="467425" y="1394975"/>
            <a:ext cx="2198400" cy="822600"/>
          </a:xfrm>
          <a:prstGeom prst="rect">
            <a:avLst/>
          </a:prstGeom>
        </p:spPr>
        <p:txBody>
          <a:bodyPr spcFirstLastPara="1" wrap="square" lIns="91425" tIns="91425" rIns="91425" bIns="91425" anchor="t" anchorCtr="0">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2" name="Google Shape;112;p24"/>
          <p:cNvSpPr txBox="1">
            <a:spLocks noGrp="1"/>
          </p:cNvSpPr>
          <p:nvPr>
            <p:ph type="subTitle" idx="3"/>
          </p:nvPr>
        </p:nvSpPr>
        <p:spPr>
          <a:xfrm>
            <a:off x="456700" y="3405075"/>
            <a:ext cx="2361600" cy="885000"/>
          </a:xfrm>
          <a:prstGeom prst="rect">
            <a:avLst/>
          </a:prstGeom>
        </p:spPr>
        <p:txBody>
          <a:bodyPr spcFirstLastPara="1" wrap="square" lIns="91425" tIns="91425" rIns="91425" bIns="91425" anchor="t" anchorCtr="0">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24"/>
          <p:cNvSpPr/>
          <p:nvPr/>
        </p:nvSpPr>
        <p:spPr>
          <a:xfrm>
            <a:off x="4097288" y="1312051"/>
            <a:ext cx="2066887" cy="2072038"/>
          </a:xfrm>
          <a:custGeom>
            <a:avLst/>
            <a:gdLst/>
            <a:ahLst/>
            <a:cxnLst/>
            <a:rect l="l" t="t" r="r" b="b"/>
            <a:pathLst>
              <a:path w="958" h="1016" extrusionOk="0">
                <a:moveTo>
                  <a:pt x="453" y="0"/>
                </a:moveTo>
                <a:cubicBezTo>
                  <a:pt x="367" y="0"/>
                  <a:pt x="286" y="22"/>
                  <a:pt x="215" y="59"/>
                </a:cubicBezTo>
                <a:cubicBezTo>
                  <a:pt x="247" y="76"/>
                  <a:pt x="276" y="96"/>
                  <a:pt x="304" y="119"/>
                </a:cubicBezTo>
                <a:cubicBezTo>
                  <a:pt x="416" y="212"/>
                  <a:pt x="497" y="358"/>
                  <a:pt x="486" y="514"/>
                </a:cubicBezTo>
                <a:cubicBezTo>
                  <a:pt x="480" y="602"/>
                  <a:pt x="481" y="677"/>
                  <a:pt x="410" y="778"/>
                </a:cubicBezTo>
                <a:cubicBezTo>
                  <a:pt x="154" y="1002"/>
                  <a:pt x="0" y="732"/>
                  <a:pt x="0" y="732"/>
                </a:cubicBezTo>
                <a:cubicBezTo>
                  <a:pt x="27" y="877"/>
                  <a:pt x="209" y="960"/>
                  <a:pt x="209" y="960"/>
                </a:cubicBezTo>
                <a:cubicBezTo>
                  <a:pt x="278" y="996"/>
                  <a:pt x="370" y="1016"/>
                  <a:pt x="454" y="1016"/>
                </a:cubicBezTo>
                <a:cubicBezTo>
                  <a:pt x="553" y="1016"/>
                  <a:pt x="644" y="982"/>
                  <a:pt x="722" y="933"/>
                </a:cubicBezTo>
                <a:cubicBezTo>
                  <a:pt x="864" y="843"/>
                  <a:pt x="958" y="685"/>
                  <a:pt x="958" y="505"/>
                </a:cubicBezTo>
                <a:cubicBezTo>
                  <a:pt x="958" y="226"/>
                  <a:pt x="732" y="0"/>
                  <a:pt x="453" y="0"/>
                </a:cubicBezTo>
                <a:close/>
              </a:path>
            </a:pathLst>
          </a:custGeom>
          <a:solidFill>
            <a:schemeClr val="accent5"/>
          </a:solidFill>
          <a:ln>
            <a:noFill/>
          </a:ln>
        </p:spPr>
        <p:txBody>
          <a:bodyPr spcFirstLastPara="1" wrap="square" lIns="109550" tIns="54775" rIns="109550" bIns="54775" anchor="t" anchorCtr="0">
            <a:noAutofit/>
          </a:bodyPr>
          <a:lstStyle/>
          <a:p>
            <a:pPr marL="0" marR="0" lvl="0" indent="0" algn="l" rtl="0">
              <a:spcBef>
                <a:spcPts val="0"/>
              </a:spcBef>
              <a:spcAft>
                <a:spcPts val="0"/>
              </a:spcAft>
              <a:buNone/>
            </a:pPr>
            <a:endParaRPr sz="2200">
              <a:solidFill>
                <a:schemeClr val="dk1"/>
              </a:solidFill>
              <a:latin typeface="Lato Light"/>
              <a:ea typeface="Lato Light"/>
              <a:cs typeface="Lato Light"/>
              <a:sym typeface="Lato Light"/>
            </a:endParaRPr>
          </a:p>
        </p:txBody>
      </p:sp>
      <p:sp>
        <p:nvSpPr>
          <p:cNvPr id="114" name="Google Shape;114;p24"/>
          <p:cNvSpPr/>
          <p:nvPr/>
        </p:nvSpPr>
        <p:spPr>
          <a:xfrm>
            <a:off x="2979825" y="1320666"/>
            <a:ext cx="2197264" cy="1922987"/>
          </a:xfrm>
          <a:custGeom>
            <a:avLst/>
            <a:gdLst/>
            <a:ahLst/>
            <a:cxnLst/>
            <a:rect l="l" t="t" r="r" b="b"/>
            <a:pathLst>
              <a:path w="1018" h="943" extrusionOk="0">
                <a:moveTo>
                  <a:pt x="692" y="395"/>
                </a:moveTo>
                <a:cubicBezTo>
                  <a:pt x="692" y="395"/>
                  <a:pt x="694" y="397"/>
                  <a:pt x="694" y="397"/>
                </a:cubicBezTo>
                <a:cubicBezTo>
                  <a:pt x="694" y="397"/>
                  <a:pt x="694" y="397"/>
                  <a:pt x="694" y="397"/>
                </a:cubicBezTo>
                <a:cubicBezTo>
                  <a:pt x="708" y="394"/>
                  <a:pt x="723" y="393"/>
                  <a:pt x="739" y="393"/>
                </a:cubicBezTo>
                <a:cubicBezTo>
                  <a:pt x="868" y="393"/>
                  <a:pt x="972" y="498"/>
                  <a:pt x="972" y="627"/>
                </a:cubicBezTo>
                <a:cubicBezTo>
                  <a:pt x="972" y="706"/>
                  <a:pt x="933" y="776"/>
                  <a:pt x="872" y="818"/>
                </a:cubicBezTo>
                <a:cubicBezTo>
                  <a:pt x="872" y="818"/>
                  <a:pt x="872" y="818"/>
                  <a:pt x="872" y="818"/>
                </a:cubicBezTo>
                <a:cubicBezTo>
                  <a:pt x="891" y="806"/>
                  <a:pt x="911" y="792"/>
                  <a:pt x="931" y="774"/>
                </a:cubicBezTo>
                <a:cubicBezTo>
                  <a:pt x="1002" y="673"/>
                  <a:pt x="1001" y="598"/>
                  <a:pt x="1007" y="510"/>
                </a:cubicBezTo>
                <a:cubicBezTo>
                  <a:pt x="1018" y="354"/>
                  <a:pt x="937" y="208"/>
                  <a:pt x="825" y="115"/>
                </a:cubicBezTo>
                <a:cubicBezTo>
                  <a:pt x="797" y="92"/>
                  <a:pt x="768" y="72"/>
                  <a:pt x="736" y="55"/>
                </a:cubicBezTo>
                <a:cubicBezTo>
                  <a:pt x="735" y="56"/>
                  <a:pt x="735" y="56"/>
                  <a:pt x="735" y="56"/>
                </a:cubicBezTo>
                <a:cubicBezTo>
                  <a:pt x="666" y="20"/>
                  <a:pt x="588" y="0"/>
                  <a:pt x="504" y="0"/>
                </a:cubicBezTo>
                <a:cubicBezTo>
                  <a:pt x="226" y="0"/>
                  <a:pt x="0" y="226"/>
                  <a:pt x="0" y="504"/>
                </a:cubicBezTo>
                <a:cubicBezTo>
                  <a:pt x="0" y="685"/>
                  <a:pt x="95" y="843"/>
                  <a:pt x="237" y="932"/>
                </a:cubicBezTo>
                <a:cubicBezTo>
                  <a:pt x="244" y="936"/>
                  <a:pt x="250" y="940"/>
                  <a:pt x="257" y="943"/>
                </a:cubicBezTo>
                <a:cubicBezTo>
                  <a:pt x="256" y="928"/>
                  <a:pt x="255" y="913"/>
                  <a:pt x="255" y="898"/>
                </a:cubicBezTo>
                <a:cubicBezTo>
                  <a:pt x="255" y="643"/>
                  <a:pt x="449" y="433"/>
                  <a:pt x="692" y="395"/>
                </a:cubicBezTo>
                <a:close/>
                <a:moveTo>
                  <a:pt x="963" y="713"/>
                </a:moveTo>
                <a:cubicBezTo>
                  <a:pt x="963" y="714"/>
                  <a:pt x="963" y="714"/>
                  <a:pt x="963" y="714"/>
                </a:cubicBezTo>
                <a:cubicBezTo>
                  <a:pt x="963" y="714"/>
                  <a:pt x="963" y="713"/>
                  <a:pt x="963" y="713"/>
                </a:cubicBezTo>
                <a:close/>
              </a:path>
            </a:pathLst>
          </a:custGeom>
          <a:solidFill>
            <a:schemeClr val="accent1"/>
          </a:solidFill>
          <a:ln>
            <a:noFill/>
          </a:ln>
        </p:spPr>
        <p:txBody>
          <a:bodyPr spcFirstLastPara="1" wrap="square" lIns="109550" tIns="54775" rIns="109550" bIns="54775" anchor="t" anchorCtr="0">
            <a:noAutofit/>
          </a:bodyPr>
          <a:lstStyle/>
          <a:p>
            <a:pPr marL="0" marR="0" lvl="0" indent="0" algn="l" rtl="0">
              <a:spcBef>
                <a:spcPts val="0"/>
              </a:spcBef>
              <a:spcAft>
                <a:spcPts val="0"/>
              </a:spcAft>
              <a:buNone/>
            </a:pPr>
            <a:endParaRPr sz="2200">
              <a:solidFill>
                <a:schemeClr val="dk1"/>
              </a:solidFill>
              <a:latin typeface="Lato Light"/>
              <a:ea typeface="Lato Light"/>
              <a:cs typeface="Lato Light"/>
              <a:sym typeface="Lato Light"/>
            </a:endParaRPr>
          </a:p>
        </p:txBody>
      </p:sp>
      <p:sp>
        <p:nvSpPr>
          <p:cNvPr id="115" name="Google Shape;115;p24"/>
          <p:cNvSpPr/>
          <p:nvPr/>
        </p:nvSpPr>
        <p:spPr>
          <a:xfrm>
            <a:off x="3522899" y="2126219"/>
            <a:ext cx="2201823" cy="2066006"/>
          </a:xfrm>
          <a:custGeom>
            <a:avLst/>
            <a:gdLst/>
            <a:ahLst/>
            <a:cxnLst/>
            <a:rect l="l" t="t" r="r" b="b"/>
            <a:pathLst>
              <a:path w="1020" h="1013" extrusionOk="0">
                <a:moveTo>
                  <a:pt x="325" y="421"/>
                </a:moveTo>
                <a:cubicBezTo>
                  <a:pt x="325" y="421"/>
                  <a:pt x="249" y="349"/>
                  <a:pt x="249" y="230"/>
                </a:cubicBezTo>
                <a:cubicBezTo>
                  <a:pt x="249" y="116"/>
                  <a:pt x="322" y="34"/>
                  <a:pt x="439" y="2"/>
                </a:cubicBezTo>
                <a:cubicBezTo>
                  <a:pt x="439" y="2"/>
                  <a:pt x="437" y="0"/>
                  <a:pt x="437" y="0"/>
                </a:cubicBezTo>
                <a:cubicBezTo>
                  <a:pt x="194" y="38"/>
                  <a:pt x="0" y="248"/>
                  <a:pt x="0" y="503"/>
                </a:cubicBezTo>
                <a:cubicBezTo>
                  <a:pt x="0" y="785"/>
                  <a:pt x="228" y="1013"/>
                  <a:pt x="510" y="1013"/>
                </a:cubicBezTo>
                <a:cubicBezTo>
                  <a:pt x="792" y="1013"/>
                  <a:pt x="1020" y="785"/>
                  <a:pt x="1020" y="503"/>
                </a:cubicBezTo>
                <a:cubicBezTo>
                  <a:pt x="1020" y="503"/>
                  <a:pt x="679" y="804"/>
                  <a:pt x="325" y="421"/>
                </a:cubicBezTo>
                <a:close/>
              </a:path>
            </a:pathLst>
          </a:custGeom>
          <a:solidFill>
            <a:schemeClr val="accent4"/>
          </a:solidFill>
          <a:ln>
            <a:noFill/>
          </a:ln>
        </p:spPr>
        <p:txBody>
          <a:bodyPr spcFirstLastPara="1" wrap="square" lIns="109550" tIns="54775" rIns="109550" bIns="54775" anchor="t" anchorCtr="0">
            <a:noAutofit/>
          </a:bodyPr>
          <a:lstStyle/>
          <a:p>
            <a:pPr marL="0" marR="0" lvl="0" indent="0" algn="l" rtl="0">
              <a:spcBef>
                <a:spcPts val="0"/>
              </a:spcBef>
              <a:spcAft>
                <a:spcPts val="0"/>
              </a:spcAft>
              <a:buNone/>
            </a:pPr>
            <a:endParaRPr sz="2200">
              <a:solidFill>
                <a:schemeClr val="dk1"/>
              </a:solidFill>
              <a:latin typeface="Lato Light"/>
              <a:ea typeface="Lato Light"/>
              <a:cs typeface="Lato Light"/>
              <a:sym typeface="Lato Light"/>
            </a:endParaRPr>
          </a:p>
        </p:txBody>
      </p:sp>
      <p:sp>
        <p:nvSpPr>
          <p:cNvPr id="116" name="Google Shape;116;p24"/>
          <p:cNvSpPr txBox="1"/>
          <p:nvPr/>
        </p:nvSpPr>
        <p:spPr>
          <a:xfrm>
            <a:off x="3437328" y="173742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300" b="1">
                <a:solidFill>
                  <a:schemeClr val="lt1"/>
                </a:solidFill>
                <a:latin typeface="Montserrat"/>
                <a:ea typeface="Montserrat"/>
                <a:cs typeface="Montserrat"/>
                <a:sym typeface="Montserrat"/>
              </a:rPr>
              <a:t>01</a:t>
            </a:r>
            <a:endParaRPr sz="500" b="1">
              <a:latin typeface="Montserrat"/>
              <a:ea typeface="Montserrat"/>
              <a:cs typeface="Montserrat"/>
              <a:sym typeface="Montserrat"/>
            </a:endParaRPr>
          </a:p>
        </p:txBody>
      </p:sp>
      <p:sp>
        <p:nvSpPr>
          <p:cNvPr id="117" name="Google Shape;117;p24"/>
          <p:cNvSpPr txBox="1"/>
          <p:nvPr/>
        </p:nvSpPr>
        <p:spPr>
          <a:xfrm>
            <a:off x="5422878" y="2188350"/>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300" b="1">
                <a:solidFill>
                  <a:schemeClr val="lt1"/>
                </a:solidFill>
                <a:latin typeface="Montserrat"/>
                <a:ea typeface="Montserrat"/>
                <a:cs typeface="Montserrat"/>
                <a:sym typeface="Montserrat"/>
              </a:rPr>
              <a:t>02</a:t>
            </a:r>
            <a:endParaRPr sz="500" b="1">
              <a:latin typeface="Montserrat"/>
              <a:ea typeface="Montserrat"/>
              <a:cs typeface="Montserrat"/>
              <a:sym typeface="Montserrat"/>
            </a:endParaRPr>
          </a:p>
        </p:txBody>
      </p:sp>
      <p:sp>
        <p:nvSpPr>
          <p:cNvPr id="118" name="Google Shape;118;p24"/>
          <p:cNvSpPr txBox="1"/>
          <p:nvPr/>
        </p:nvSpPr>
        <p:spPr>
          <a:xfrm>
            <a:off x="3969528" y="340507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300" b="1">
                <a:solidFill>
                  <a:schemeClr val="lt1"/>
                </a:solidFill>
                <a:latin typeface="Montserrat"/>
                <a:ea typeface="Montserrat"/>
                <a:cs typeface="Montserrat"/>
                <a:sym typeface="Montserrat"/>
              </a:rPr>
              <a:t>03</a:t>
            </a:r>
            <a:endParaRPr sz="500" b="1">
              <a:latin typeface="Montserrat"/>
              <a:ea typeface="Montserrat"/>
              <a:cs typeface="Montserrat"/>
              <a:sym typeface="Montserra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oints 4_1">
  <p:cSld name="CUSTOM_1">
    <p:spTree>
      <p:nvGrpSpPr>
        <p:cNvPr id="1" name="Shape 119"/>
        <p:cNvGrpSpPr/>
        <p:nvPr/>
      </p:nvGrpSpPr>
      <p:grpSpPr>
        <a:xfrm>
          <a:off x="0" y="0"/>
          <a:ext cx="0" cy="0"/>
          <a:chOff x="0" y="0"/>
          <a:chExt cx="0" cy="0"/>
        </a:xfrm>
      </p:grpSpPr>
      <p:sp>
        <p:nvSpPr>
          <p:cNvPr id="120" name="Google Shape;120;p25"/>
          <p:cNvSpPr/>
          <p:nvPr/>
        </p:nvSpPr>
        <p:spPr>
          <a:xfrm>
            <a:off x="3036788" y="1364028"/>
            <a:ext cx="1519962" cy="19665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solidFill>
            <a:schemeClr val="dk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121" name="Google Shape;121;p25"/>
          <p:cNvSpPr/>
          <p:nvPr/>
        </p:nvSpPr>
        <p:spPr>
          <a:xfrm>
            <a:off x="4138040" y="1363675"/>
            <a:ext cx="1966570" cy="151996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solidFill>
            <a:schemeClr val="accent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122" name="Google Shape;122;p25"/>
          <p:cNvSpPr/>
          <p:nvPr/>
        </p:nvSpPr>
        <p:spPr>
          <a:xfrm>
            <a:off x="3037141" y="2911624"/>
            <a:ext cx="1966570" cy="1519962"/>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solidFill>
            <a:schemeClr val="accent5"/>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123" name="Google Shape;123;p25"/>
          <p:cNvSpPr/>
          <p:nvPr/>
        </p:nvSpPr>
        <p:spPr>
          <a:xfrm>
            <a:off x="4585148" y="2464634"/>
            <a:ext cx="1519961" cy="1966570"/>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solidFill>
            <a:schemeClr val="accent4"/>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124" name="Google Shape;124;p25"/>
          <p:cNvSpPr txBox="1">
            <a:spLocks noGrp="1"/>
          </p:cNvSpPr>
          <p:nvPr>
            <p:ph type="subTitle" idx="1"/>
          </p:nvPr>
        </p:nvSpPr>
        <p:spPr>
          <a:xfrm>
            <a:off x="467425" y="1394975"/>
            <a:ext cx="219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5" name="Google Shape;125;p25"/>
          <p:cNvSpPr txBox="1"/>
          <p:nvPr/>
        </p:nvSpPr>
        <p:spPr>
          <a:xfrm>
            <a:off x="3240103" y="264252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300" b="1">
                <a:solidFill>
                  <a:schemeClr val="lt1"/>
                </a:solidFill>
                <a:latin typeface="Montserrat"/>
                <a:ea typeface="Montserrat"/>
                <a:cs typeface="Montserrat"/>
                <a:sym typeface="Montserrat"/>
              </a:rPr>
              <a:t>01</a:t>
            </a:r>
            <a:endParaRPr sz="500" b="1">
              <a:latin typeface="Montserrat"/>
              <a:ea typeface="Montserrat"/>
              <a:cs typeface="Montserrat"/>
              <a:sym typeface="Montserrat"/>
            </a:endParaRPr>
          </a:p>
        </p:txBody>
      </p:sp>
      <p:sp>
        <p:nvSpPr>
          <p:cNvPr id="126" name="Google Shape;126;p25"/>
          <p:cNvSpPr txBox="1"/>
          <p:nvPr/>
        </p:nvSpPr>
        <p:spPr>
          <a:xfrm>
            <a:off x="4305541" y="161187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300" b="1">
                <a:solidFill>
                  <a:schemeClr val="lt1"/>
                </a:solidFill>
                <a:latin typeface="Montserrat"/>
                <a:ea typeface="Montserrat"/>
                <a:cs typeface="Montserrat"/>
                <a:sym typeface="Montserrat"/>
              </a:rPr>
              <a:t>02</a:t>
            </a:r>
            <a:endParaRPr sz="500" b="1">
              <a:latin typeface="Montserrat"/>
              <a:ea typeface="Montserrat"/>
              <a:cs typeface="Montserrat"/>
              <a:sym typeface="Montserrat"/>
            </a:endParaRPr>
          </a:p>
        </p:txBody>
      </p:sp>
      <p:sp>
        <p:nvSpPr>
          <p:cNvPr id="127" name="Google Shape;127;p25"/>
          <p:cNvSpPr txBox="1"/>
          <p:nvPr/>
        </p:nvSpPr>
        <p:spPr>
          <a:xfrm>
            <a:off x="5421603" y="264252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300" b="1">
                <a:solidFill>
                  <a:schemeClr val="lt1"/>
                </a:solidFill>
                <a:latin typeface="Montserrat"/>
                <a:ea typeface="Montserrat"/>
                <a:cs typeface="Montserrat"/>
                <a:sym typeface="Montserrat"/>
              </a:rPr>
              <a:t>03</a:t>
            </a:r>
            <a:endParaRPr sz="500" b="1">
              <a:latin typeface="Montserrat"/>
              <a:ea typeface="Montserrat"/>
              <a:cs typeface="Montserrat"/>
              <a:sym typeface="Montserrat"/>
            </a:endParaRPr>
          </a:p>
        </p:txBody>
      </p:sp>
      <p:sp>
        <p:nvSpPr>
          <p:cNvPr id="128" name="Google Shape;128;p25"/>
          <p:cNvSpPr txBox="1"/>
          <p:nvPr/>
        </p:nvSpPr>
        <p:spPr>
          <a:xfrm>
            <a:off x="4305541" y="3817250"/>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300" b="1">
                <a:solidFill>
                  <a:schemeClr val="lt1"/>
                </a:solidFill>
                <a:latin typeface="Montserrat"/>
                <a:ea typeface="Montserrat"/>
                <a:cs typeface="Montserrat"/>
                <a:sym typeface="Montserrat"/>
              </a:rPr>
              <a:t>04</a:t>
            </a:r>
            <a:endParaRPr sz="500" b="1">
              <a:latin typeface="Montserrat"/>
              <a:ea typeface="Montserrat"/>
              <a:cs typeface="Montserrat"/>
              <a:sym typeface="Montserrat"/>
            </a:endParaRPr>
          </a:p>
        </p:txBody>
      </p:sp>
      <p:sp>
        <p:nvSpPr>
          <p:cNvPr id="129" name="Google Shape;129;p25"/>
          <p:cNvSpPr txBox="1">
            <a:spLocks noGrp="1"/>
          </p:cNvSpPr>
          <p:nvPr>
            <p:ph type="subTitle" idx="2"/>
          </p:nvPr>
        </p:nvSpPr>
        <p:spPr>
          <a:xfrm>
            <a:off x="467425" y="3096425"/>
            <a:ext cx="219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0" name="Google Shape;130;p25"/>
          <p:cNvSpPr txBox="1">
            <a:spLocks noGrp="1"/>
          </p:cNvSpPr>
          <p:nvPr>
            <p:ph type="subTitle" idx="3"/>
          </p:nvPr>
        </p:nvSpPr>
        <p:spPr>
          <a:xfrm>
            <a:off x="6302925" y="1394975"/>
            <a:ext cx="2277300" cy="1212300"/>
          </a:xfrm>
          <a:prstGeom prst="rect">
            <a:avLst/>
          </a:prstGeom>
        </p:spPr>
        <p:txBody>
          <a:bodyPr spcFirstLastPara="1" wrap="square" lIns="91425" tIns="91425" rIns="91425" bIns="91425" anchor="t" anchorCtr="0">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25"/>
          <p:cNvSpPr txBox="1">
            <a:spLocks noGrp="1"/>
          </p:cNvSpPr>
          <p:nvPr>
            <p:ph type="subTitle" idx="4"/>
          </p:nvPr>
        </p:nvSpPr>
        <p:spPr>
          <a:xfrm>
            <a:off x="6302925" y="3096425"/>
            <a:ext cx="2277300" cy="1212300"/>
          </a:xfrm>
          <a:prstGeom prst="rect">
            <a:avLst/>
          </a:prstGeom>
        </p:spPr>
        <p:txBody>
          <a:bodyPr spcFirstLastPara="1" wrap="square" lIns="91425" tIns="91425" rIns="91425" bIns="91425" anchor="t" anchorCtr="0">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2" name="Google Shape;132;p25"/>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oints 4_2">
  <p:cSld name="CUSTOM_2">
    <p:spTree>
      <p:nvGrpSpPr>
        <p:cNvPr id="1" name="Shape 133"/>
        <p:cNvGrpSpPr/>
        <p:nvPr/>
      </p:nvGrpSpPr>
      <p:grpSpPr>
        <a:xfrm>
          <a:off x="0" y="0"/>
          <a:ext cx="0" cy="0"/>
          <a:chOff x="0" y="0"/>
          <a:chExt cx="0" cy="0"/>
        </a:xfrm>
      </p:grpSpPr>
      <p:sp>
        <p:nvSpPr>
          <p:cNvPr id="134" name="Google Shape;134;p26"/>
          <p:cNvSpPr/>
          <p:nvPr/>
        </p:nvSpPr>
        <p:spPr>
          <a:xfrm>
            <a:off x="3734770" y="1278900"/>
            <a:ext cx="1658390" cy="1638576"/>
          </a:xfrm>
          <a:custGeom>
            <a:avLst/>
            <a:gdLst/>
            <a:ahLst/>
            <a:cxnLst/>
            <a:rect l="l" t="t" r="r" b="b"/>
            <a:pathLst>
              <a:path w="21429" h="20851" extrusionOk="0">
                <a:moveTo>
                  <a:pt x="1" y="10736"/>
                </a:moveTo>
                <a:cubicBezTo>
                  <a:pt x="-74" y="5791"/>
                  <a:pt x="3035" y="2106"/>
                  <a:pt x="7007" y="666"/>
                </a:cubicBezTo>
                <a:cubicBezTo>
                  <a:pt x="10907" y="-749"/>
                  <a:pt x="15586" y="18"/>
                  <a:pt x="18852" y="3666"/>
                </a:cubicBezTo>
                <a:cubicBezTo>
                  <a:pt x="19974" y="4919"/>
                  <a:pt x="20705" y="6356"/>
                  <a:pt x="21094" y="7850"/>
                </a:cubicBezTo>
                <a:cubicBezTo>
                  <a:pt x="21476" y="9323"/>
                  <a:pt x="21526" y="10854"/>
                  <a:pt x="21272" y="12327"/>
                </a:cubicBezTo>
                <a:cubicBezTo>
                  <a:pt x="20780" y="15178"/>
                  <a:pt x="19147" y="17844"/>
                  <a:pt x="16446" y="19576"/>
                </a:cubicBezTo>
                <a:lnTo>
                  <a:pt x="17659" y="20851"/>
                </a:lnTo>
                <a:lnTo>
                  <a:pt x="11189" y="20851"/>
                </a:lnTo>
                <a:lnTo>
                  <a:pt x="11189" y="14426"/>
                </a:lnTo>
                <a:lnTo>
                  <a:pt x="12489" y="15726"/>
                </a:lnTo>
                <a:cubicBezTo>
                  <a:pt x="14377" y="15044"/>
                  <a:pt x="15587" y="13538"/>
                  <a:pt x="16008" y="11843"/>
                </a:cubicBezTo>
                <a:cubicBezTo>
                  <a:pt x="16411" y="10218"/>
                  <a:pt x="16091" y="8391"/>
                  <a:pt x="14774" y="6995"/>
                </a:cubicBezTo>
                <a:cubicBezTo>
                  <a:pt x="12838" y="4944"/>
                  <a:pt x="10165" y="4773"/>
                  <a:pt x="8134" y="5864"/>
                </a:cubicBezTo>
                <a:cubicBezTo>
                  <a:pt x="7076" y="6433"/>
                  <a:pt x="6213" y="7336"/>
                  <a:pt x="5717" y="8432"/>
                </a:cubicBezTo>
                <a:cubicBezTo>
                  <a:pt x="5210" y="9552"/>
                  <a:pt x="5082" y="10878"/>
                  <a:pt x="5520" y="12293"/>
                </a:cubicBezTo>
                <a:cubicBezTo>
                  <a:pt x="4660" y="11758"/>
                  <a:pt x="3725" y="11352"/>
                  <a:pt x="2745" y="11089"/>
                </a:cubicBezTo>
                <a:cubicBezTo>
                  <a:pt x="1851" y="10849"/>
                  <a:pt x="928" y="10730"/>
                  <a:pt x="1" y="10736"/>
                </a:cubicBezTo>
                <a:close/>
              </a:path>
            </a:pathLst>
          </a:custGeom>
          <a:solidFill>
            <a:schemeClr val="accent1"/>
          </a:solidFill>
          <a:ln>
            <a:noFill/>
          </a:ln>
        </p:spPr>
        <p:txBody>
          <a:bodyPr spcFirstLastPara="1" wrap="square" lIns="19050" tIns="19050" rIns="19050" bIns="19050" anchor="ctr" anchorCtr="0">
            <a:noAutofit/>
          </a:bodyPr>
          <a:lstStyle/>
          <a:p>
            <a:pPr marL="0" marR="0" lvl="0" indent="0" algn="ctr" rtl="0">
              <a:spcBef>
                <a:spcPts val="0"/>
              </a:spcBef>
              <a:spcAft>
                <a:spcPts val="0"/>
              </a:spcAft>
              <a:buNone/>
            </a:pPr>
            <a:endParaRPr sz="1200">
              <a:solidFill>
                <a:srgbClr val="000000"/>
              </a:solidFill>
              <a:latin typeface="Lato Light"/>
              <a:ea typeface="Lato Light"/>
              <a:cs typeface="Lato Light"/>
              <a:sym typeface="Lato Light"/>
            </a:endParaRPr>
          </a:p>
        </p:txBody>
      </p:sp>
      <p:sp>
        <p:nvSpPr>
          <p:cNvPr id="135" name="Google Shape;135;p26"/>
          <p:cNvSpPr txBox="1">
            <a:spLocks noGrp="1"/>
          </p:cNvSpPr>
          <p:nvPr>
            <p:ph type="subTitle" idx="1"/>
          </p:nvPr>
        </p:nvSpPr>
        <p:spPr>
          <a:xfrm>
            <a:off x="6368675" y="1394975"/>
            <a:ext cx="2318400" cy="1216200"/>
          </a:xfrm>
          <a:prstGeom prst="rect">
            <a:avLst/>
          </a:prstGeom>
        </p:spPr>
        <p:txBody>
          <a:bodyPr spcFirstLastPara="1" wrap="square" lIns="91425" tIns="91425" rIns="91425" bIns="91425" anchor="t" anchorCtr="0">
            <a:normAutofit/>
          </a:bodyPr>
          <a:lstStyle>
            <a:lvl1pPr lv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6" name="Google Shape;136;p26"/>
          <p:cNvSpPr/>
          <p:nvPr/>
        </p:nvSpPr>
        <p:spPr>
          <a:xfrm>
            <a:off x="2902137" y="2119803"/>
            <a:ext cx="1623326" cy="1665656"/>
          </a:xfrm>
          <a:custGeom>
            <a:avLst/>
            <a:gdLst/>
            <a:ahLst/>
            <a:cxnLst/>
            <a:rect l="l" t="t" r="r" b="b"/>
            <a:pathLst>
              <a:path w="21501" h="20867" extrusionOk="0">
                <a:moveTo>
                  <a:pt x="21501" y="3787"/>
                </a:moveTo>
                <a:lnTo>
                  <a:pt x="21501" y="9990"/>
                </a:lnTo>
                <a:lnTo>
                  <a:pt x="14929" y="9990"/>
                </a:lnTo>
                <a:lnTo>
                  <a:pt x="16281" y="8704"/>
                </a:lnTo>
                <a:cubicBezTo>
                  <a:pt x="14580" y="4140"/>
                  <a:pt x="7864" y="3920"/>
                  <a:pt x="5837" y="8362"/>
                </a:cubicBezTo>
                <a:cubicBezTo>
                  <a:pt x="4878" y="10464"/>
                  <a:pt x="5470" y="12605"/>
                  <a:pt x="6862" y="14040"/>
                </a:cubicBezTo>
                <a:cubicBezTo>
                  <a:pt x="8248" y="15468"/>
                  <a:pt x="10429" y="16200"/>
                  <a:pt x="12713" y="15502"/>
                </a:cubicBezTo>
                <a:cubicBezTo>
                  <a:pt x="12159" y="16331"/>
                  <a:pt x="11733" y="17232"/>
                  <a:pt x="11448" y="18175"/>
                </a:cubicBezTo>
                <a:cubicBezTo>
                  <a:pt x="11183" y="19051"/>
                  <a:pt x="11042" y="19956"/>
                  <a:pt x="11027" y="20867"/>
                </a:cubicBezTo>
                <a:cubicBezTo>
                  <a:pt x="7844" y="20900"/>
                  <a:pt x="4992" y="19642"/>
                  <a:pt x="2992" y="17624"/>
                </a:cubicBezTo>
                <a:cubicBezTo>
                  <a:pt x="1979" y="16603"/>
                  <a:pt x="1184" y="15386"/>
                  <a:pt x="666" y="14048"/>
                </a:cubicBezTo>
                <a:cubicBezTo>
                  <a:pt x="145" y="12705"/>
                  <a:pt x="-99" y="11235"/>
                  <a:pt x="38" y="9702"/>
                </a:cubicBezTo>
                <a:cubicBezTo>
                  <a:pt x="256" y="7262"/>
                  <a:pt x="1257" y="5184"/>
                  <a:pt x="2727" y="3588"/>
                </a:cubicBezTo>
                <a:cubicBezTo>
                  <a:pt x="4232" y="1956"/>
                  <a:pt x="6226" y="831"/>
                  <a:pt x="8406" y="316"/>
                </a:cubicBezTo>
                <a:cubicBezTo>
                  <a:pt x="12706" y="-700"/>
                  <a:pt x="17572" y="711"/>
                  <a:pt x="20335" y="4861"/>
                </a:cubicBezTo>
                <a:lnTo>
                  <a:pt x="21501" y="3787"/>
                </a:lnTo>
                <a:close/>
              </a:path>
            </a:pathLst>
          </a:custGeom>
          <a:solidFill>
            <a:schemeClr val="accent5"/>
          </a:solidFill>
          <a:ln>
            <a:noFill/>
          </a:ln>
        </p:spPr>
        <p:txBody>
          <a:bodyPr spcFirstLastPara="1" wrap="square" lIns="19050" tIns="19050" rIns="19050" bIns="19050" anchor="ctr" anchorCtr="0">
            <a:noAutofit/>
          </a:bodyPr>
          <a:lstStyle/>
          <a:p>
            <a:pPr marL="0" marR="0" lvl="0" indent="0" algn="ctr" rtl="0">
              <a:spcBef>
                <a:spcPts val="0"/>
              </a:spcBef>
              <a:spcAft>
                <a:spcPts val="0"/>
              </a:spcAft>
              <a:buNone/>
            </a:pPr>
            <a:endParaRPr sz="1200">
              <a:solidFill>
                <a:srgbClr val="000000"/>
              </a:solidFill>
              <a:latin typeface="Lato Light"/>
              <a:ea typeface="Lato Light"/>
              <a:cs typeface="Lato Light"/>
              <a:sym typeface="Lato Light"/>
            </a:endParaRPr>
          </a:p>
        </p:txBody>
      </p:sp>
      <p:sp>
        <p:nvSpPr>
          <p:cNvPr id="137" name="Google Shape;137;p26"/>
          <p:cNvSpPr/>
          <p:nvPr/>
        </p:nvSpPr>
        <p:spPr>
          <a:xfrm>
            <a:off x="4601972" y="2120103"/>
            <a:ext cx="1639864" cy="1665623"/>
          </a:xfrm>
          <a:custGeom>
            <a:avLst/>
            <a:gdLst/>
            <a:ahLst/>
            <a:cxnLst/>
            <a:rect l="l" t="t" r="r" b="b"/>
            <a:pathLst>
              <a:path w="21467" h="21208" extrusionOk="0">
                <a:moveTo>
                  <a:pt x="10372" y="3"/>
                </a:moveTo>
                <a:cubicBezTo>
                  <a:pt x="10348" y="975"/>
                  <a:pt x="10194" y="1941"/>
                  <a:pt x="9914" y="2875"/>
                </a:cubicBezTo>
                <a:cubicBezTo>
                  <a:pt x="9631" y="3818"/>
                  <a:pt x="9222" y="4720"/>
                  <a:pt x="8697" y="5558"/>
                </a:cubicBezTo>
                <a:cubicBezTo>
                  <a:pt x="10843" y="4811"/>
                  <a:pt x="12957" y="5403"/>
                  <a:pt x="14390" y="6707"/>
                </a:cubicBezTo>
                <a:cubicBezTo>
                  <a:pt x="15803" y="7993"/>
                  <a:pt x="16564" y="9984"/>
                  <a:pt x="15935" y="12092"/>
                </a:cubicBezTo>
                <a:cubicBezTo>
                  <a:pt x="15185" y="14609"/>
                  <a:pt x="13018" y="15950"/>
                  <a:pt x="10791" y="16004"/>
                </a:cubicBezTo>
                <a:cubicBezTo>
                  <a:pt x="9683" y="16031"/>
                  <a:pt x="8573" y="15737"/>
                  <a:pt x="7616" y="15155"/>
                </a:cubicBezTo>
                <a:cubicBezTo>
                  <a:pt x="6612" y="14545"/>
                  <a:pt x="5769" y="13615"/>
                  <a:pt x="5249" y="12354"/>
                </a:cubicBezTo>
                <a:lnTo>
                  <a:pt x="6505" y="11107"/>
                </a:lnTo>
                <a:lnTo>
                  <a:pt x="0" y="11107"/>
                </a:lnTo>
                <a:lnTo>
                  <a:pt x="0" y="17436"/>
                </a:lnTo>
                <a:lnTo>
                  <a:pt x="1358" y="16110"/>
                </a:lnTo>
                <a:cubicBezTo>
                  <a:pt x="3668" y="19863"/>
                  <a:pt x="7726" y="21521"/>
                  <a:pt x="11614" y="21159"/>
                </a:cubicBezTo>
                <a:cubicBezTo>
                  <a:pt x="13439" y="20989"/>
                  <a:pt x="15221" y="20372"/>
                  <a:pt x="16771" y="19348"/>
                </a:cubicBezTo>
                <a:cubicBezTo>
                  <a:pt x="18313" y="18329"/>
                  <a:pt x="19638" y="16901"/>
                  <a:pt x="20512" y="15040"/>
                </a:cubicBezTo>
                <a:cubicBezTo>
                  <a:pt x="21361" y="13233"/>
                  <a:pt x="21600" y="11358"/>
                  <a:pt x="21401" y="9578"/>
                </a:cubicBezTo>
                <a:cubicBezTo>
                  <a:pt x="21204" y="7817"/>
                  <a:pt x="20575" y="6137"/>
                  <a:pt x="19586" y="4691"/>
                </a:cubicBezTo>
                <a:cubicBezTo>
                  <a:pt x="17644" y="1852"/>
                  <a:pt x="14322" y="-79"/>
                  <a:pt x="10372" y="3"/>
                </a:cubicBezTo>
                <a:close/>
              </a:path>
            </a:pathLst>
          </a:custGeom>
          <a:solidFill>
            <a:schemeClr val="accent4"/>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138" name="Google Shape;138;p26"/>
          <p:cNvSpPr/>
          <p:nvPr/>
        </p:nvSpPr>
        <p:spPr>
          <a:xfrm>
            <a:off x="3733047" y="2990677"/>
            <a:ext cx="1662404" cy="1639761"/>
          </a:xfrm>
          <a:custGeom>
            <a:avLst/>
            <a:gdLst/>
            <a:ahLst/>
            <a:cxnLst/>
            <a:rect l="l" t="t" r="r" b="b"/>
            <a:pathLst>
              <a:path w="21501" h="21446" extrusionOk="0">
                <a:moveTo>
                  <a:pt x="3765" y="0"/>
                </a:moveTo>
                <a:lnTo>
                  <a:pt x="10283" y="0"/>
                </a:lnTo>
                <a:lnTo>
                  <a:pt x="10283" y="6590"/>
                </a:lnTo>
                <a:lnTo>
                  <a:pt x="8990" y="5343"/>
                </a:lnTo>
                <a:cubicBezTo>
                  <a:pt x="7519" y="5878"/>
                  <a:pt x="6512" y="6832"/>
                  <a:pt x="5929" y="7968"/>
                </a:cubicBezTo>
                <a:cubicBezTo>
                  <a:pt x="5337" y="9121"/>
                  <a:pt x="5179" y="10464"/>
                  <a:pt x="5446" y="11727"/>
                </a:cubicBezTo>
                <a:cubicBezTo>
                  <a:pt x="5970" y="14204"/>
                  <a:pt x="8090" y="16272"/>
                  <a:pt x="11243" y="16062"/>
                </a:cubicBezTo>
                <a:cubicBezTo>
                  <a:pt x="12115" y="16003"/>
                  <a:pt x="12895" y="15724"/>
                  <a:pt x="13572" y="15302"/>
                </a:cubicBezTo>
                <a:cubicBezTo>
                  <a:pt x="14286" y="14856"/>
                  <a:pt x="14889" y="14248"/>
                  <a:pt x="15335" y="13548"/>
                </a:cubicBezTo>
                <a:cubicBezTo>
                  <a:pt x="16207" y="12178"/>
                  <a:pt x="16504" y="10431"/>
                  <a:pt x="15928" y="8703"/>
                </a:cubicBezTo>
                <a:cubicBezTo>
                  <a:pt x="16792" y="9263"/>
                  <a:pt x="17732" y="9692"/>
                  <a:pt x="18718" y="9979"/>
                </a:cubicBezTo>
                <a:cubicBezTo>
                  <a:pt x="19623" y="10242"/>
                  <a:pt x="20559" y="10383"/>
                  <a:pt x="21501" y="10396"/>
                </a:cubicBezTo>
                <a:cubicBezTo>
                  <a:pt x="21505" y="12780"/>
                  <a:pt x="20816" y="14901"/>
                  <a:pt x="19662" y="16639"/>
                </a:cubicBezTo>
                <a:cubicBezTo>
                  <a:pt x="18516" y="18366"/>
                  <a:pt x="16908" y="19721"/>
                  <a:pt x="15053" y="20543"/>
                </a:cubicBezTo>
                <a:cubicBezTo>
                  <a:pt x="13325" y="21308"/>
                  <a:pt x="11408" y="21600"/>
                  <a:pt x="9505" y="21369"/>
                </a:cubicBezTo>
                <a:cubicBezTo>
                  <a:pt x="7408" y="21114"/>
                  <a:pt x="5325" y="20227"/>
                  <a:pt x="3541" y="18603"/>
                </a:cubicBezTo>
                <a:cubicBezTo>
                  <a:pt x="2210" y="17392"/>
                  <a:pt x="1279" y="15930"/>
                  <a:pt x="702" y="14376"/>
                </a:cubicBezTo>
                <a:cubicBezTo>
                  <a:pt x="131" y="12837"/>
                  <a:pt x="-95" y="11201"/>
                  <a:pt x="36" y="9594"/>
                </a:cubicBezTo>
                <a:cubicBezTo>
                  <a:pt x="300" y="6352"/>
                  <a:pt x="2013" y="3238"/>
                  <a:pt x="5065" y="1365"/>
                </a:cubicBezTo>
                <a:lnTo>
                  <a:pt x="3765" y="0"/>
                </a:lnTo>
                <a:close/>
              </a:path>
            </a:pathLst>
          </a:custGeom>
          <a:solidFill>
            <a:srgbClr val="437DB2"/>
          </a:solidFill>
          <a:ln>
            <a:noFill/>
          </a:ln>
        </p:spPr>
        <p:txBody>
          <a:bodyPr spcFirstLastPara="1" wrap="square" lIns="19050" tIns="19050" rIns="19050" bIns="19050" anchor="ctr" anchorCtr="0">
            <a:noAutofit/>
          </a:bodyPr>
          <a:lstStyle/>
          <a:p>
            <a:pPr marL="0" marR="0" lvl="0" indent="0" algn="ctr" rtl="0">
              <a:spcBef>
                <a:spcPts val="0"/>
              </a:spcBef>
              <a:spcAft>
                <a:spcPts val="0"/>
              </a:spcAft>
              <a:buNone/>
            </a:pPr>
            <a:endParaRPr sz="1200">
              <a:solidFill>
                <a:srgbClr val="000000"/>
              </a:solidFill>
              <a:latin typeface="Lato Light"/>
              <a:ea typeface="Lato Light"/>
              <a:cs typeface="Lato Light"/>
              <a:sym typeface="Lato Light"/>
            </a:endParaRPr>
          </a:p>
        </p:txBody>
      </p:sp>
      <p:sp>
        <p:nvSpPr>
          <p:cNvPr id="139" name="Google Shape;139;p26"/>
          <p:cNvSpPr/>
          <p:nvPr/>
        </p:nvSpPr>
        <p:spPr>
          <a:xfrm>
            <a:off x="3736306" y="1917865"/>
            <a:ext cx="423758" cy="316332"/>
          </a:xfrm>
          <a:custGeom>
            <a:avLst/>
            <a:gdLst/>
            <a:ahLst/>
            <a:cxnLst/>
            <a:rect l="l" t="t" r="r" b="b"/>
            <a:pathLst>
              <a:path w="21579" h="21600" extrusionOk="0">
                <a:moveTo>
                  <a:pt x="21579" y="21600"/>
                </a:moveTo>
                <a:cubicBezTo>
                  <a:pt x="20965" y="19090"/>
                  <a:pt x="20631" y="16471"/>
                  <a:pt x="20586" y="13829"/>
                </a:cubicBezTo>
                <a:cubicBezTo>
                  <a:pt x="20543" y="11244"/>
                  <a:pt x="20778" y="8664"/>
                  <a:pt x="21284" y="6170"/>
                </a:cubicBezTo>
                <a:cubicBezTo>
                  <a:pt x="18128" y="4224"/>
                  <a:pt x="14832" y="2720"/>
                  <a:pt x="11448" y="1683"/>
                </a:cubicBezTo>
                <a:cubicBezTo>
                  <a:pt x="8066" y="648"/>
                  <a:pt x="4614" y="84"/>
                  <a:pt x="1146" y="0"/>
                </a:cubicBezTo>
                <a:cubicBezTo>
                  <a:pt x="743" y="2263"/>
                  <a:pt x="445" y="4557"/>
                  <a:pt x="254" y="6870"/>
                </a:cubicBezTo>
                <a:cubicBezTo>
                  <a:pt x="62" y="9193"/>
                  <a:pt x="-21" y="11531"/>
                  <a:pt x="5" y="13868"/>
                </a:cubicBezTo>
                <a:cubicBezTo>
                  <a:pt x="3936" y="13809"/>
                  <a:pt x="7854" y="14499"/>
                  <a:pt x="11642" y="15919"/>
                </a:cubicBezTo>
                <a:cubicBezTo>
                  <a:pt x="15124" y="17224"/>
                  <a:pt x="18464" y="19134"/>
                  <a:pt x="21579" y="21600"/>
                </a:cubicBezTo>
                <a:close/>
              </a:path>
            </a:pathLst>
          </a:custGeom>
          <a:solidFill>
            <a:schemeClr val="accent1"/>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140" name="Google Shape;140;p26"/>
          <p:cNvSpPr/>
          <p:nvPr/>
        </p:nvSpPr>
        <p:spPr>
          <a:xfrm>
            <a:off x="3532785" y="3357930"/>
            <a:ext cx="325512" cy="426509"/>
          </a:xfrm>
          <a:custGeom>
            <a:avLst/>
            <a:gdLst/>
            <a:ahLst/>
            <a:cxnLst/>
            <a:rect l="l" t="t" r="r" b="b"/>
            <a:pathLst>
              <a:path w="21600" h="21579" extrusionOk="0">
                <a:moveTo>
                  <a:pt x="21600" y="0"/>
                </a:moveTo>
                <a:cubicBezTo>
                  <a:pt x="19109" y="597"/>
                  <a:pt x="16522" y="932"/>
                  <a:pt x="13913" y="995"/>
                </a:cubicBezTo>
                <a:cubicBezTo>
                  <a:pt x="11327" y="1058"/>
                  <a:pt x="8742" y="853"/>
                  <a:pt x="6227" y="387"/>
                </a:cubicBezTo>
                <a:cubicBezTo>
                  <a:pt x="4357" y="3529"/>
                  <a:pt x="2888" y="6802"/>
                  <a:pt x="1843" y="10161"/>
                </a:cubicBezTo>
                <a:cubicBezTo>
                  <a:pt x="803" y="13498"/>
                  <a:pt x="186" y="16905"/>
                  <a:pt x="0" y="20333"/>
                </a:cubicBezTo>
                <a:cubicBezTo>
                  <a:pt x="2248" y="20780"/>
                  <a:pt x="4534" y="21109"/>
                  <a:pt x="6842" y="21316"/>
                </a:cubicBezTo>
                <a:cubicBezTo>
                  <a:pt x="9039" y="21513"/>
                  <a:pt x="11250" y="21600"/>
                  <a:pt x="13462" y="21575"/>
                </a:cubicBezTo>
                <a:cubicBezTo>
                  <a:pt x="13546" y="17890"/>
                  <a:pt x="14247" y="14228"/>
                  <a:pt x="15549" y="10679"/>
                </a:cubicBezTo>
                <a:cubicBezTo>
                  <a:pt x="16926" y="6926"/>
                  <a:pt x="18961" y="3334"/>
                  <a:pt x="21600" y="0"/>
                </a:cubicBezTo>
                <a:close/>
              </a:path>
            </a:pathLst>
          </a:custGeom>
          <a:solidFill>
            <a:schemeClr val="accent5"/>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141" name="Google Shape;141;p26"/>
          <p:cNvSpPr/>
          <p:nvPr/>
        </p:nvSpPr>
        <p:spPr>
          <a:xfrm>
            <a:off x="4965248" y="3654331"/>
            <a:ext cx="427165" cy="337446"/>
          </a:xfrm>
          <a:custGeom>
            <a:avLst/>
            <a:gdLst/>
            <a:ahLst/>
            <a:cxnLst/>
            <a:rect l="l" t="t" r="r" b="b"/>
            <a:pathLst>
              <a:path w="21574" h="21600" extrusionOk="0">
                <a:moveTo>
                  <a:pt x="21568" y="8485"/>
                </a:moveTo>
                <a:cubicBezTo>
                  <a:pt x="21600" y="10739"/>
                  <a:pt x="21515" y="12993"/>
                  <a:pt x="21313" y="15232"/>
                </a:cubicBezTo>
                <a:cubicBezTo>
                  <a:pt x="21120" y="17377"/>
                  <a:pt x="20820" y="19504"/>
                  <a:pt x="20415" y="21600"/>
                </a:cubicBezTo>
                <a:cubicBezTo>
                  <a:pt x="17022" y="21426"/>
                  <a:pt x="13651" y="20820"/>
                  <a:pt x="10352" y="19792"/>
                </a:cubicBezTo>
                <a:cubicBezTo>
                  <a:pt x="7008" y="18749"/>
                  <a:pt x="3756" y="17277"/>
                  <a:pt x="646" y="15398"/>
                </a:cubicBezTo>
                <a:cubicBezTo>
                  <a:pt x="1044" y="12939"/>
                  <a:pt x="1202" y="10426"/>
                  <a:pt x="1114" y="7918"/>
                </a:cubicBezTo>
                <a:cubicBezTo>
                  <a:pt x="1020" y="5228"/>
                  <a:pt x="646" y="2565"/>
                  <a:pt x="0" y="0"/>
                </a:cubicBezTo>
                <a:cubicBezTo>
                  <a:pt x="3333" y="2760"/>
                  <a:pt x="6962" y="4892"/>
                  <a:pt x="10774" y="6331"/>
                </a:cubicBezTo>
                <a:cubicBezTo>
                  <a:pt x="14281" y="7655"/>
                  <a:pt x="17911" y="8379"/>
                  <a:pt x="21568" y="8485"/>
                </a:cubicBezTo>
                <a:close/>
              </a:path>
            </a:pathLst>
          </a:custGeom>
          <a:solidFill>
            <a:srgbClr val="325D85"/>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142" name="Google Shape;142;p26"/>
          <p:cNvSpPr/>
          <p:nvPr/>
        </p:nvSpPr>
        <p:spPr>
          <a:xfrm>
            <a:off x="5263221" y="2119823"/>
            <a:ext cx="332640" cy="436981"/>
          </a:xfrm>
          <a:custGeom>
            <a:avLst/>
            <a:gdLst/>
            <a:ahLst/>
            <a:cxnLst/>
            <a:rect l="l" t="t" r="r" b="b"/>
            <a:pathLst>
              <a:path w="21600" h="21566" extrusionOk="0">
                <a:moveTo>
                  <a:pt x="21600" y="971"/>
                </a:moveTo>
                <a:cubicBezTo>
                  <a:pt x="21515" y="4369"/>
                  <a:pt x="20965" y="7751"/>
                  <a:pt x="19961" y="11062"/>
                </a:cubicBezTo>
                <a:cubicBezTo>
                  <a:pt x="18948" y="14404"/>
                  <a:pt x="17476" y="17656"/>
                  <a:pt x="15571" y="20764"/>
                </a:cubicBezTo>
                <a:cubicBezTo>
                  <a:pt x="13115" y="20381"/>
                  <a:pt x="10605" y="20240"/>
                  <a:pt x="8102" y="20343"/>
                </a:cubicBezTo>
                <a:cubicBezTo>
                  <a:pt x="5339" y="20458"/>
                  <a:pt x="2612" y="20869"/>
                  <a:pt x="0" y="21566"/>
                </a:cubicBezTo>
                <a:cubicBezTo>
                  <a:pt x="2626" y="18367"/>
                  <a:pt x="4673" y="14912"/>
                  <a:pt x="6083" y="11294"/>
                </a:cubicBezTo>
                <a:cubicBezTo>
                  <a:pt x="7509" y="7635"/>
                  <a:pt x="8272" y="3844"/>
                  <a:pt x="8350" y="27"/>
                </a:cubicBezTo>
                <a:cubicBezTo>
                  <a:pt x="10487" y="-34"/>
                  <a:pt x="12628" y="8"/>
                  <a:pt x="14759" y="151"/>
                </a:cubicBezTo>
                <a:cubicBezTo>
                  <a:pt x="17061" y="306"/>
                  <a:pt x="19346" y="580"/>
                  <a:pt x="21600" y="971"/>
                </a:cubicBezTo>
                <a:close/>
              </a:path>
            </a:pathLst>
          </a:custGeom>
          <a:solidFill>
            <a:schemeClr val="accent4"/>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143" name="Google Shape;143;p26"/>
          <p:cNvSpPr txBox="1"/>
          <p:nvPr/>
        </p:nvSpPr>
        <p:spPr>
          <a:xfrm>
            <a:off x="4418481" y="1943276"/>
            <a:ext cx="3207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500" b="1">
                <a:solidFill>
                  <a:schemeClr val="dk2"/>
                </a:solidFill>
                <a:latin typeface="Montserrat"/>
                <a:ea typeface="Montserrat"/>
                <a:cs typeface="Montserrat"/>
                <a:sym typeface="Montserrat"/>
              </a:rPr>
              <a:t>01</a:t>
            </a:r>
            <a:endParaRPr sz="1500" b="1">
              <a:solidFill>
                <a:schemeClr val="dk2"/>
              </a:solidFill>
              <a:latin typeface="Montserrat"/>
              <a:ea typeface="Montserrat"/>
              <a:cs typeface="Montserrat"/>
              <a:sym typeface="Montserrat"/>
            </a:endParaRPr>
          </a:p>
        </p:txBody>
      </p:sp>
      <p:sp>
        <p:nvSpPr>
          <p:cNvPr id="144" name="Google Shape;144;p26"/>
          <p:cNvSpPr txBox="1"/>
          <p:nvPr/>
        </p:nvSpPr>
        <p:spPr>
          <a:xfrm>
            <a:off x="4387426" y="3677818"/>
            <a:ext cx="3783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500" b="1">
                <a:solidFill>
                  <a:schemeClr val="dk2"/>
                </a:solidFill>
                <a:latin typeface="Montserrat"/>
                <a:ea typeface="Montserrat"/>
                <a:cs typeface="Montserrat"/>
                <a:sym typeface="Montserrat"/>
              </a:rPr>
              <a:t>03</a:t>
            </a:r>
            <a:endParaRPr sz="1500" b="1">
              <a:solidFill>
                <a:schemeClr val="dk2"/>
              </a:solidFill>
              <a:latin typeface="Montserrat"/>
              <a:ea typeface="Montserrat"/>
              <a:cs typeface="Montserrat"/>
              <a:sym typeface="Montserrat"/>
            </a:endParaRPr>
          </a:p>
        </p:txBody>
      </p:sp>
      <p:sp>
        <p:nvSpPr>
          <p:cNvPr id="145" name="Google Shape;145;p26"/>
          <p:cNvSpPr txBox="1"/>
          <p:nvPr/>
        </p:nvSpPr>
        <p:spPr>
          <a:xfrm>
            <a:off x="5244434" y="2819875"/>
            <a:ext cx="3702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500" b="1">
                <a:solidFill>
                  <a:schemeClr val="dk2"/>
                </a:solidFill>
                <a:latin typeface="Montserrat"/>
                <a:ea typeface="Montserrat"/>
                <a:cs typeface="Montserrat"/>
                <a:sym typeface="Montserrat"/>
              </a:rPr>
              <a:t>02</a:t>
            </a:r>
            <a:endParaRPr sz="1500" b="1">
              <a:solidFill>
                <a:schemeClr val="dk2"/>
              </a:solidFill>
              <a:latin typeface="Montserrat"/>
              <a:ea typeface="Montserrat"/>
              <a:cs typeface="Montserrat"/>
              <a:sym typeface="Montserrat"/>
            </a:endParaRPr>
          </a:p>
        </p:txBody>
      </p:sp>
      <p:sp>
        <p:nvSpPr>
          <p:cNvPr id="146" name="Google Shape;146;p26"/>
          <p:cNvSpPr txBox="1"/>
          <p:nvPr/>
        </p:nvSpPr>
        <p:spPr>
          <a:xfrm>
            <a:off x="3497093" y="2819875"/>
            <a:ext cx="3969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500" b="1">
                <a:solidFill>
                  <a:schemeClr val="dk2"/>
                </a:solidFill>
                <a:latin typeface="Montserrat"/>
                <a:ea typeface="Montserrat"/>
                <a:cs typeface="Montserrat"/>
                <a:sym typeface="Montserrat"/>
              </a:rPr>
              <a:t>04</a:t>
            </a:r>
            <a:endParaRPr sz="1500" b="1">
              <a:solidFill>
                <a:schemeClr val="dk2"/>
              </a:solidFill>
              <a:latin typeface="Montserrat"/>
              <a:ea typeface="Montserrat"/>
              <a:cs typeface="Montserrat"/>
              <a:sym typeface="Montserrat"/>
            </a:endParaRPr>
          </a:p>
        </p:txBody>
      </p:sp>
      <p:sp>
        <p:nvSpPr>
          <p:cNvPr id="147" name="Google Shape;147;p26"/>
          <p:cNvSpPr txBox="1">
            <a:spLocks noGrp="1"/>
          </p:cNvSpPr>
          <p:nvPr>
            <p:ph type="subTitle" idx="2"/>
          </p:nvPr>
        </p:nvSpPr>
        <p:spPr>
          <a:xfrm>
            <a:off x="6368675" y="3321975"/>
            <a:ext cx="2318400" cy="1216200"/>
          </a:xfrm>
          <a:prstGeom prst="rect">
            <a:avLst/>
          </a:prstGeom>
        </p:spPr>
        <p:txBody>
          <a:bodyPr spcFirstLastPara="1" wrap="square" lIns="91425" tIns="91425" rIns="91425" bIns="91425" anchor="t" anchorCtr="0">
            <a:normAutofit/>
          </a:bodyPr>
          <a:lstStyle>
            <a:lvl1pPr lv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8" name="Google Shape;148;p26"/>
          <p:cNvSpPr txBox="1">
            <a:spLocks noGrp="1"/>
          </p:cNvSpPr>
          <p:nvPr>
            <p:ph type="subTitle" idx="3"/>
          </p:nvPr>
        </p:nvSpPr>
        <p:spPr>
          <a:xfrm>
            <a:off x="470725" y="1394975"/>
            <a:ext cx="231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149" name="Google Shape;149;p26"/>
          <p:cNvSpPr txBox="1">
            <a:spLocks noGrp="1"/>
          </p:cNvSpPr>
          <p:nvPr>
            <p:ph type="subTitle" idx="4"/>
          </p:nvPr>
        </p:nvSpPr>
        <p:spPr>
          <a:xfrm>
            <a:off x="470725" y="3321975"/>
            <a:ext cx="231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150" name="Google Shape;150;p26"/>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oints 5_1">
  <p:cSld name="CUSTOM_2_1">
    <p:spTree>
      <p:nvGrpSpPr>
        <p:cNvPr id="1" name="Shape 151"/>
        <p:cNvGrpSpPr/>
        <p:nvPr/>
      </p:nvGrpSpPr>
      <p:grpSpPr>
        <a:xfrm>
          <a:off x="0" y="0"/>
          <a:ext cx="0" cy="0"/>
          <a:chOff x="0" y="0"/>
          <a:chExt cx="0" cy="0"/>
        </a:xfrm>
      </p:grpSpPr>
      <p:sp>
        <p:nvSpPr>
          <p:cNvPr id="152" name="Google Shape;152;p27"/>
          <p:cNvSpPr txBox="1">
            <a:spLocks noGrp="1"/>
          </p:cNvSpPr>
          <p:nvPr>
            <p:ph type="subTitle" idx="1"/>
          </p:nvPr>
        </p:nvSpPr>
        <p:spPr>
          <a:xfrm>
            <a:off x="6354875" y="1183150"/>
            <a:ext cx="2318400" cy="9951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
        <p:nvSpPr>
          <p:cNvPr id="153" name="Google Shape;153;p27"/>
          <p:cNvSpPr txBox="1">
            <a:spLocks noGrp="1"/>
          </p:cNvSpPr>
          <p:nvPr>
            <p:ph type="subTitle" idx="2"/>
          </p:nvPr>
        </p:nvSpPr>
        <p:spPr>
          <a:xfrm>
            <a:off x="6354875" y="2399350"/>
            <a:ext cx="2318400" cy="10479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
        <p:nvSpPr>
          <p:cNvPr id="154" name="Google Shape;154;p27"/>
          <p:cNvSpPr txBox="1">
            <a:spLocks noGrp="1"/>
          </p:cNvSpPr>
          <p:nvPr>
            <p:ph type="subTitle" idx="3"/>
          </p:nvPr>
        </p:nvSpPr>
        <p:spPr>
          <a:xfrm>
            <a:off x="456925" y="1278100"/>
            <a:ext cx="231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155" name="Google Shape;155;p27"/>
          <p:cNvSpPr txBox="1">
            <a:spLocks noGrp="1"/>
          </p:cNvSpPr>
          <p:nvPr>
            <p:ph type="subTitle" idx="4"/>
          </p:nvPr>
        </p:nvSpPr>
        <p:spPr>
          <a:xfrm>
            <a:off x="470725" y="3321975"/>
            <a:ext cx="231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156" name="Google Shape;156;p27"/>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a:endParaRPr/>
          </a:p>
        </p:txBody>
      </p:sp>
      <p:grpSp>
        <p:nvGrpSpPr>
          <p:cNvPr id="157" name="Google Shape;157;p27"/>
          <p:cNvGrpSpPr/>
          <p:nvPr/>
        </p:nvGrpSpPr>
        <p:grpSpPr>
          <a:xfrm>
            <a:off x="3095387" y="1241947"/>
            <a:ext cx="2953226" cy="2951755"/>
            <a:chOff x="3102287" y="1429998"/>
            <a:chExt cx="2953226" cy="2951755"/>
          </a:xfrm>
        </p:grpSpPr>
        <p:sp>
          <p:nvSpPr>
            <p:cNvPr id="158" name="Google Shape;158;p27"/>
            <p:cNvSpPr/>
            <p:nvPr/>
          </p:nvSpPr>
          <p:spPr>
            <a:xfrm>
              <a:off x="4016728" y="1429998"/>
              <a:ext cx="1634040" cy="1193736"/>
            </a:xfrm>
            <a:custGeom>
              <a:avLst/>
              <a:gdLst/>
              <a:ahLst/>
              <a:cxnLst/>
              <a:rect l="l" t="t" r="r" b="b"/>
              <a:pathLst>
                <a:path w="21600" h="21010" extrusionOk="0">
                  <a:moveTo>
                    <a:pt x="21600" y="8145"/>
                  </a:moveTo>
                  <a:cubicBezTo>
                    <a:pt x="19118" y="4624"/>
                    <a:pt x="15943" y="2102"/>
                    <a:pt x="12437" y="865"/>
                  </a:cubicBezTo>
                  <a:cubicBezTo>
                    <a:pt x="8312" y="-590"/>
                    <a:pt x="3942" y="-201"/>
                    <a:pt x="0" y="1973"/>
                  </a:cubicBezTo>
                  <a:lnTo>
                    <a:pt x="0" y="21010"/>
                  </a:lnTo>
                  <a:cubicBezTo>
                    <a:pt x="500" y="19693"/>
                    <a:pt x="1192" y="18521"/>
                    <a:pt x="2034" y="17562"/>
                  </a:cubicBezTo>
                  <a:cubicBezTo>
                    <a:pt x="2905" y="16572"/>
                    <a:pt x="3919" y="15829"/>
                    <a:pt x="5014" y="15380"/>
                  </a:cubicBezTo>
                  <a:lnTo>
                    <a:pt x="21600" y="8145"/>
                  </a:lnTo>
                  <a:close/>
                </a:path>
              </a:pathLst>
            </a:custGeom>
            <a:solidFill>
              <a:schemeClr val="accent1"/>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300">
                <a:solidFill>
                  <a:schemeClr val="dk1"/>
                </a:solidFill>
                <a:latin typeface="Lato Light"/>
                <a:ea typeface="Lato Light"/>
                <a:cs typeface="Lato Light"/>
                <a:sym typeface="Lato Light"/>
              </a:endParaRPr>
            </a:p>
          </p:txBody>
        </p:sp>
        <p:sp>
          <p:nvSpPr>
            <p:cNvPr id="159" name="Google Shape;159;p27"/>
            <p:cNvSpPr/>
            <p:nvPr/>
          </p:nvSpPr>
          <p:spPr>
            <a:xfrm>
              <a:off x="3102287" y="1570339"/>
              <a:ext cx="1038072" cy="1787832"/>
            </a:xfrm>
            <a:custGeom>
              <a:avLst/>
              <a:gdLst/>
              <a:ahLst/>
              <a:cxnLst/>
              <a:rect l="l" t="t" r="r" b="b"/>
              <a:pathLst>
                <a:path w="21156" h="21600" extrusionOk="0">
                  <a:moveTo>
                    <a:pt x="17200" y="0"/>
                  </a:moveTo>
                  <a:cubicBezTo>
                    <a:pt x="12221" y="1401"/>
                    <a:pt x="7988" y="3585"/>
                    <a:pt x="4962" y="6316"/>
                  </a:cubicBezTo>
                  <a:cubicBezTo>
                    <a:pt x="1268" y="9650"/>
                    <a:pt x="-444" y="13619"/>
                    <a:pt x="98" y="17595"/>
                  </a:cubicBezTo>
                  <a:lnTo>
                    <a:pt x="21156" y="21600"/>
                  </a:lnTo>
                  <a:cubicBezTo>
                    <a:pt x="19937" y="20911"/>
                    <a:pt x="18965" y="20084"/>
                    <a:pt x="18298" y="19168"/>
                  </a:cubicBezTo>
                  <a:cubicBezTo>
                    <a:pt x="17547" y="18136"/>
                    <a:pt x="17200" y="17017"/>
                    <a:pt x="17283" y="15894"/>
                  </a:cubicBezTo>
                  <a:lnTo>
                    <a:pt x="17200" y="0"/>
                  </a:lnTo>
                  <a:close/>
                </a:path>
              </a:pathLst>
            </a:custGeom>
            <a:solidFill>
              <a:schemeClr val="accent5"/>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200">
                <a:solidFill>
                  <a:srgbClr val="FFFFFF"/>
                </a:solidFill>
                <a:latin typeface="Lato Light"/>
                <a:ea typeface="Lato Light"/>
                <a:cs typeface="Lato Light"/>
                <a:sym typeface="Lato Light"/>
              </a:endParaRPr>
            </a:p>
          </p:txBody>
        </p:sp>
        <p:sp>
          <p:nvSpPr>
            <p:cNvPr id="160" name="Google Shape;160;p27"/>
            <p:cNvSpPr/>
            <p:nvPr/>
          </p:nvSpPr>
          <p:spPr>
            <a:xfrm>
              <a:off x="3115511" y="3097809"/>
              <a:ext cx="1752732" cy="1245780"/>
            </a:xfrm>
            <a:custGeom>
              <a:avLst/>
              <a:gdLst/>
              <a:ahLst/>
              <a:cxnLst/>
              <a:rect l="l" t="t" r="r" b="b"/>
              <a:pathLst>
                <a:path w="21600" h="21600" extrusionOk="0">
                  <a:moveTo>
                    <a:pt x="21600" y="6445"/>
                  </a:moveTo>
                  <a:lnTo>
                    <a:pt x="13829" y="21600"/>
                  </a:lnTo>
                  <a:cubicBezTo>
                    <a:pt x="10009" y="20297"/>
                    <a:pt x="6587" y="17300"/>
                    <a:pt x="4071" y="13051"/>
                  </a:cubicBezTo>
                  <a:cubicBezTo>
                    <a:pt x="1866" y="9328"/>
                    <a:pt x="455" y="4804"/>
                    <a:pt x="0" y="0"/>
                  </a:cubicBezTo>
                  <a:lnTo>
                    <a:pt x="15759" y="7124"/>
                  </a:lnTo>
                  <a:cubicBezTo>
                    <a:pt x="16726" y="7545"/>
                    <a:pt x="17742" y="7698"/>
                    <a:pt x="18751" y="7576"/>
                  </a:cubicBezTo>
                  <a:cubicBezTo>
                    <a:pt x="19743" y="7456"/>
                    <a:pt x="20710" y="7073"/>
                    <a:pt x="21600" y="6445"/>
                  </a:cubicBezTo>
                  <a:close/>
                </a:path>
              </a:pathLst>
            </a:custGeom>
            <a:solidFill>
              <a:schemeClr val="accent4"/>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200">
                <a:solidFill>
                  <a:srgbClr val="FFFFFF"/>
                </a:solidFill>
                <a:latin typeface="Lato Light"/>
                <a:ea typeface="Lato Light"/>
                <a:cs typeface="Lato Light"/>
                <a:sym typeface="Lato Light"/>
              </a:endParaRPr>
            </a:p>
          </p:txBody>
        </p:sp>
        <p:sp>
          <p:nvSpPr>
            <p:cNvPr id="161" name="Google Shape;161;p27"/>
            <p:cNvSpPr/>
            <p:nvPr/>
          </p:nvSpPr>
          <p:spPr>
            <a:xfrm>
              <a:off x="4311781" y="2799840"/>
              <a:ext cx="1526364" cy="1581913"/>
            </a:xfrm>
            <a:custGeom>
              <a:avLst/>
              <a:gdLst/>
              <a:ahLst/>
              <a:cxnLst/>
              <a:rect l="l" t="t" r="r" b="b"/>
              <a:pathLst>
                <a:path w="21600" h="21243" extrusionOk="0">
                  <a:moveTo>
                    <a:pt x="12593" y="0"/>
                  </a:moveTo>
                  <a:lnTo>
                    <a:pt x="21600" y="11784"/>
                  </a:lnTo>
                  <a:cubicBezTo>
                    <a:pt x="19267" y="15419"/>
                    <a:pt x="15759" y="18239"/>
                    <a:pt x="11598" y="19826"/>
                  </a:cubicBezTo>
                  <a:cubicBezTo>
                    <a:pt x="7919" y="21229"/>
                    <a:pt x="3894" y="21600"/>
                    <a:pt x="0" y="20896"/>
                  </a:cubicBezTo>
                  <a:lnTo>
                    <a:pt x="10857" y="6567"/>
                  </a:lnTo>
                  <a:cubicBezTo>
                    <a:pt x="11599" y="5663"/>
                    <a:pt x="12137" y="4623"/>
                    <a:pt x="12439" y="3514"/>
                  </a:cubicBezTo>
                  <a:cubicBezTo>
                    <a:pt x="12751" y="2366"/>
                    <a:pt x="12804" y="1168"/>
                    <a:pt x="12593" y="0"/>
                  </a:cubicBezTo>
                  <a:close/>
                </a:path>
              </a:pathLst>
            </a:custGeom>
            <a:solidFill>
              <a:schemeClr val="accent3"/>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200">
                <a:solidFill>
                  <a:srgbClr val="FFFFFF"/>
                </a:solidFill>
                <a:latin typeface="Lato Light"/>
                <a:ea typeface="Lato Light"/>
                <a:cs typeface="Lato Light"/>
                <a:sym typeface="Lato Light"/>
              </a:endParaRPr>
            </a:p>
          </p:txBody>
        </p:sp>
        <p:sp>
          <p:nvSpPr>
            <p:cNvPr id="162" name="Google Shape;162;p27"/>
            <p:cNvSpPr/>
            <p:nvPr/>
          </p:nvSpPr>
          <p:spPr>
            <a:xfrm>
              <a:off x="4676823" y="1946286"/>
              <a:ext cx="1378690" cy="1668222"/>
            </a:xfrm>
            <a:custGeom>
              <a:avLst/>
              <a:gdLst/>
              <a:ahLst/>
              <a:cxnLst/>
              <a:rect l="l" t="t" r="r" b="b"/>
              <a:pathLst>
                <a:path w="21337" h="21600" extrusionOk="0">
                  <a:moveTo>
                    <a:pt x="0" y="4387"/>
                  </a:moveTo>
                  <a:lnTo>
                    <a:pt x="15846" y="0"/>
                  </a:lnTo>
                  <a:cubicBezTo>
                    <a:pt x="19012" y="3104"/>
                    <a:pt x="20914" y="6970"/>
                    <a:pt x="21275" y="11038"/>
                  </a:cubicBezTo>
                  <a:cubicBezTo>
                    <a:pt x="21600" y="14704"/>
                    <a:pt x="20656" y="18371"/>
                    <a:pt x="18557" y="21600"/>
                  </a:cubicBezTo>
                  <a:lnTo>
                    <a:pt x="6371" y="7619"/>
                  </a:lnTo>
                  <a:cubicBezTo>
                    <a:pt x="5672" y="6816"/>
                    <a:pt x="4801" y="6128"/>
                    <a:pt x="3803" y="5590"/>
                  </a:cubicBezTo>
                  <a:cubicBezTo>
                    <a:pt x="2651" y="4968"/>
                    <a:pt x="1355" y="4558"/>
                    <a:pt x="0" y="4387"/>
                  </a:cubicBezTo>
                  <a:close/>
                </a:path>
              </a:pathLst>
            </a:custGeom>
            <a:solidFill>
              <a:schemeClr val="accent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300">
                <a:solidFill>
                  <a:schemeClr val="dk1"/>
                </a:solidFill>
                <a:latin typeface="Lato Light"/>
                <a:ea typeface="Lato Light"/>
                <a:cs typeface="Lato Light"/>
                <a:sym typeface="Lato Light"/>
              </a:endParaRPr>
            </a:p>
          </p:txBody>
        </p:sp>
        <p:sp>
          <p:nvSpPr>
            <p:cNvPr id="163" name="Google Shape;163;p27"/>
            <p:cNvSpPr txBox="1"/>
            <p:nvPr/>
          </p:nvSpPr>
          <p:spPr>
            <a:xfrm>
              <a:off x="4444343" y="1670781"/>
              <a:ext cx="3123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600" b="1">
                  <a:solidFill>
                    <a:schemeClr val="lt1"/>
                  </a:solidFill>
                  <a:latin typeface="Poppins"/>
                  <a:ea typeface="Poppins"/>
                  <a:cs typeface="Poppins"/>
                  <a:sym typeface="Poppins"/>
                </a:rPr>
                <a:t>01</a:t>
              </a:r>
              <a:endParaRPr sz="1600"/>
            </a:p>
          </p:txBody>
        </p:sp>
        <p:sp>
          <p:nvSpPr>
            <p:cNvPr id="164" name="Google Shape;164;p27"/>
            <p:cNvSpPr txBox="1"/>
            <p:nvPr/>
          </p:nvSpPr>
          <p:spPr>
            <a:xfrm>
              <a:off x="5443660" y="2500224"/>
              <a:ext cx="3606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600" b="1">
                  <a:solidFill>
                    <a:schemeClr val="lt1"/>
                  </a:solidFill>
                  <a:latin typeface="Poppins"/>
                  <a:ea typeface="Poppins"/>
                  <a:cs typeface="Poppins"/>
                  <a:sym typeface="Poppins"/>
                </a:rPr>
                <a:t>02</a:t>
              </a:r>
              <a:endParaRPr sz="1600"/>
            </a:p>
          </p:txBody>
        </p:sp>
        <p:sp>
          <p:nvSpPr>
            <p:cNvPr id="165" name="Google Shape;165;p27"/>
            <p:cNvSpPr txBox="1"/>
            <p:nvPr/>
          </p:nvSpPr>
          <p:spPr>
            <a:xfrm>
              <a:off x="4929328" y="3709325"/>
              <a:ext cx="3687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600" b="1">
                  <a:solidFill>
                    <a:schemeClr val="lt1"/>
                  </a:solidFill>
                  <a:latin typeface="Poppins"/>
                  <a:ea typeface="Poppins"/>
                  <a:cs typeface="Poppins"/>
                  <a:sym typeface="Poppins"/>
                </a:rPr>
                <a:t>03</a:t>
              </a:r>
              <a:endParaRPr sz="1600"/>
            </a:p>
          </p:txBody>
        </p:sp>
        <p:sp>
          <p:nvSpPr>
            <p:cNvPr id="166" name="Google Shape;166;p27"/>
            <p:cNvSpPr txBox="1"/>
            <p:nvPr/>
          </p:nvSpPr>
          <p:spPr>
            <a:xfrm>
              <a:off x="3677557" y="3598802"/>
              <a:ext cx="3867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600" b="1">
                  <a:solidFill>
                    <a:schemeClr val="lt1"/>
                  </a:solidFill>
                  <a:latin typeface="Poppins"/>
                  <a:ea typeface="Poppins"/>
                  <a:cs typeface="Poppins"/>
                  <a:sym typeface="Poppins"/>
                </a:rPr>
                <a:t>04</a:t>
              </a:r>
              <a:endParaRPr sz="1600"/>
            </a:p>
          </p:txBody>
        </p:sp>
        <p:sp>
          <p:nvSpPr>
            <p:cNvPr id="167" name="Google Shape;167;p27"/>
            <p:cNvSpPr txBox="1"/>
            <p:nvPr/>
          </p:nvSpPr>
          <p:spPr>
            <a:xfrm>
              <a:off x="3395840" y="2345006"/>
              <a:ext cx="3804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600" b="1">
                  <a:solidFill>
                    <a:schemeClr val="lt1"/>
                  </a:solidFill>
                  <a:latin typeface="Poppins"/>
                  <a:ea typeface="Poppins"/>
                  <a:cs typeface="Poppins"/>
                  <a:sym typeface="Poppins"/>
                </a:rPr>
                <a:t>05</a:t>
              </a:r>
              <a:endParaRPr sz="1600"/>
            </a:p>
          </p:txBody>
        </p:sp>
      </p:grpSp>
      <p:sp>
        <p:nvSpPr>
          <p:cNvPr id="168" name="Google Shape;168;p27"/>
          <p:cNvSpPr txBox="1">
            <a:spLocks noGrp="1"/>
          </p:cNvSpPr>
          <p:nvPr>
            <p:ph type="subTitle" idx="5"/>
          </p:nvPr>
        </p:nvSpPr>
        <p:spPr>
          <a:xfrm>
            <a:off x="6354875" y="3668350"/>
            <a:ext cx="2318400" cy="12162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oints 4_3">
  <p:cSld name="CUSTOM_3_1">
    <p:spTree>
      <p:nvGrpSpPr>
        <p:cNvPr id="1" name="Shape 169"/>
        <p:cNvGrpSpPr/>
        <p:nvPr/>
      </p:nvGrpSpPr>
      <p:grpSpPr>
        <a:xfrm>
          <a:off x="0" y="0"/>
          <a:ext cx="0" cy="0"/>
          <a:chOff x="0" y="0"/>
          <a:chExt cx="0" cy="0"/>
        </a:xfrm>
      </p:grpSpPr>
      <p:sp>
        <p:nvSpPr>
          <p:cNvPr id="170" name="Google Shape;170;p28"/>
          <p:cNvSpPr txBox="1"/>
          <p:nvPr/>
        </p:nvSpPr>
        <p:spPr>
          <a:xfrm>
            <a:off x="563145" y="149817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b="1">
                <a:solidFill>
                  <a:schemeClr val="accent4"/>
                </a:solidFill>
                <a:latin typeface="Poppins"/>
                <a:ea typeface="Poppins"/>
                <a:cs typeface="Poppins"/>
                <a:sym typeface="Poppins"/>
              </a:rPr>
              <a:t>01</a:t>
            </a:r>
            <a:endParaRPr sz="2000">
              <a:solidFill>
                <a:schemeClr val="accent4"/>
              </a:solidFill>
            </a:endParaRPr>
          </a:p>
        </p:txBody>
      </p:sp>
      <p:sp>
        <p:nvSpPr>
          <p:cNvPr id="171" name="Google Shape;171;p28"/>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sp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a:endParaRPr/>
          </a:p>
        </p:txBody>
      </p:sp>
      <p:sp>
        <p:nvSpPr>
          <p:cNvPr id="172" name="Google Shape;172;p28"/>
          <p:cNvSpPr txBox="1">
            <a:spLocks noGrp="1"/>
          </p:cNvSpPr>
          <p:nvPr>
            <p:ph type="subTitle" idx="1"/>
          </p:nvPr>
        </p:nvSpPr>
        <p:spPr>
          <a:xfrm>
            <a:off x="1106375" y="1444225"/>
            <a:ext cx="2881500" cy="13020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173" name="Google Shape;173;p28"/>
          <p:cNvSpPr txBox="1"/>
          <p:nvPr/>
        </p:nvSpPr>
        <p:spPr>
          <a:xfrm>
            <a:off x="4944270" y="149817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b="1">
                <a:solidFill>
                  <a:schemeClr val="accent4"/>
                </a:solidFill>
                <a:latin typeface="Poppins"/>
                <a:ea typeface="Poppins"/>
                <a:cs typeface="Poppins"/>
                <a:sym typeface="Poppins"/>
              </a:rPr>
              <a:t>02</a:t>
            </a:r>
            <a:endParaRPr sz="2000">
              <a:solidFill>
                <a:schemeClr val="accent4"/>
              </a:solidFill>
            </a:endParaRPr>
          </a:p>
        </p:txBody>
      </p:sp>
      <p:sp>
        <p:nvSpPr>
          <p:cNvPr id="174" name="Google Shape;174;p28"/>
          <p:cNvSpPr txBox="1">
            <a:spLocks noGrp="1"/>
          </p:cNvSpPr>
          <p:nvPr>
            <p:ph type="subTitle" idx="2"/>
          </p:nvPr>
        </p:nvSpPr>
        <p:spPr>
          <a:xfrm>
            <a:off x="5487500" y="1444225"/>
            <a:ext cx="2881500" cy="13020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175" name="Google Shape;175;p28"/>
          <p:cNvSpPr txBox="1"/>
          <p:nvPr/>
        </p:nvSpPr>
        <p:spPr>
          <a:xfrm>
            <a:off x="563145" y="323542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b="1">
                <a:solidFill>
                  <a:schemeClr val="accent4"/>
                </a:solidFill>
                <a:latin typeface="Poppins"/>
                <a:ea typeface="Poppins"/>
                <a:cs typeface="Poppins"/>
                <a:sym typeface="Poppins"/>
              </a:rPr>
              <a:t>03</a:t>
            </a:r>
            <a:endParaRPr sz="2000">
              <a:solidFill>
                <a:schemeClr val="accent4"/>
              </a:solidFill>
            </a:endParaRPr>
          </a:p>
        </p:txBody>
      </p:sp>
      <p:sp>
        <p:nvSpPr>
          <p:cNvPr id="176" name="Google Shape;176;p28"/>
          <p:cNvSpPr txBox="1">
            <a:spLocks noGrp="1"/>
          </p:cNvSpPr>
          <p:nvPr>
            <p:ph type="subTitle" idx="3"/>
          </p:nvPr>
        </p:nvSpPr>
        <p:spPr>
          <a:xfrm>
            <a:off x="1106375" y="3174175"/>
            <a:ext cx="2881500" cy="13020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177" name="Google Shape;177;p28"/>
          <p:cNvSpPr txBox="1"/>
          <p:nvPr/>
        </p:nvSpPr>
        <p:spPr>
          <a:xfrm>
            <a:off x="4944270" y="323542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b="1">
                <a:solidFill>
                  <a:schemeClr val="accent4"/>
                </a:solidFill>
                <a:latin typeface="Poppins"/>
                <a:ea typeface="Poppins"/>
                <a:cs typeface="Poppins"/>
                <a:sym typeface="Poppins"/>
              </a:rPr>
              <a:t>04</a:t>
            </a:r>
            <a:endParaRPr sz="2000">
              <a:solidFill>
                <a:schemeClr val="accent4"/>
              </a:solidFill>
            </a:endParaRPr>
          </a:p>
        </p:txBody>
      </p:sp>
      <p:sp>
        <p:nvSpPr>
          <p:cNvPr id="178" name="Google Shape;178;p28"/>
          <p:cNvSpPr txBox="1">
            <a:spLocks noGrp="1"/>
          </p:cNvSpPr>
          <p:nvPr>
            <p:ph type="subTitle" idx="4"/>
          </p:nvPr>
        </p:nvSpPr>
        <p:spPr>
          <a:xfrm>
            <a:off x="5487500" y="3174175"/>
            <a:ext cx="2881500" cy="13020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Tree>
  </p:cSld>
  <p:clrMapOvr>
    <a:masterClrMapping/>
  </p:clrMapOvr>
  <p:extLst>
    <p:ext uri="{DCECCB84-F9BA-43D5-87BE-67443E8EF086}">
      <p15:sldGuideLst xmlns:p15="http://schemas.microsoft.com/office/powerpoint/2012/main">
        <p15:guide id="1" pos="1404">
          <p15:clr>
            <a:srgbClr val="E46962"/>
          </p15:clr>
        </p15:guide>
        <p15:guide id="2" orient="horz" pos="979">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A_Title_Body_1">
  <p:cSld name="TITLE_1">
    <p:spTree>
      <p:nvGrpSpPr>
        <p:cNvPr id="1" name="Shape 58"/>
        <p:cNvGrpSpPr/>
        <p:nvPr/>
      </p:nvGrpSpPr>
      <p:grpSpPr>
        <a:xfrm>
          <a:off x="0" y="0"/>
          <a:ext cx="0" cy="0"/>
          <a:chOff x="0" y="0"/>
          <a:chExt cx="0" cy="0"/>
        </a:xfrm>
      </p:grpSpPr>
      <p:sp>
        <p:nvSpPr>
          <p:cNvPr id="59" name="Google Shape;59;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0" name="Google Shape;60;p15"/>
          <p:cNvSpPr>
            <a:spLocks noGrp="1"/>
          </p:cNvSpPr>
          <p:nvPr>
            <p:ph type="pic" idx="2"/>
          </p:nvPr>
        </p:nvSpPr>
        <p:spPr>
          <a:xfrm>
            <a:off x="5711758" y="0"/>
            <a:ext cx="3432300" cy="5143500"/>
          </a:xfrm>
          <a:prstGeom prst="roundRect">
            <a:avLst>
              <a:gd name="adj" fmla="val 0"/>
            </a:avLst>
          </a:prstGeom>
          <a:noFill/>
          <a:ln>
            <a:noFill/>
          </a:ln>
        </p:spPr>
      </p:sp>
      <p:sp>
        <p:nvSpPr>
          <p:cNvPr id="61" name="Google Shape;61;p15"/>
          <p:cNvSpPr txBox="1">
            <a:spLocks noGrp="1"/>
          </p:cNvSpPr>
          <p:nvPr>
            <p:ph type="title"/>
          </p:nvPr>
        </p:nvSpPr>
        <p:spPr>
          <a:xfrm>
            <a:off x="632175" y="650250"/>
            <a:ext cx="5046000" cy="726900"/>
          </a:xfrm>
          <a:prstGeom prst="rect">
            <a:avLst/>
          </a:prstGeom>
        </p:spPr>
        <p:txBody>
          <a:bodyPr spcFirstLastPara="1" wrap="square" lIns="91425" tIns="91425" rIns="91425" bIns="91425" anchor="ctr" anchorCtr="0">
            <a:sp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62" name="Google Shape;62;p15"/>
          <p:cNvSpPr txBox="1">
            <a:spLocks noGrp="1"/>
          </p:cNvSpPr>
          <p:nvPr>
            <p:ph type="subTitle" idx="1"/>
          </p:nvPr>
        </p:nvSpPr>
        <p:spPr>
          <a:xfrm>
            <a:off x="642700" y="1562500"/>
            <a:ext cx="4337400" cy="1964700"/>
          </a:xfrm>
          <a:prstGeom prst="rect">
            <a:avLst/>
          </a:prstGeom>
        </p:spPr>
        <p:txBody>
          <a:bodyPr spcFirstLastPara="1" wrap="square" lIns="91425" tIns="91425" rIns="91425" bIns="91425" anchor="t" anchorCtr="0">
            <a:normAutofit/>
          </a:bodyPr>
          <a:lstStyle>
            <a:lvl1pPr lvl="0">
              <a:spcBef>
                <a:spcPts val="0"/>
              </a:spcBef>
              <a:spcAft>
                <a:spcPts val="0"/>
              </a:spcAft>
              <a:buSzPts val="1300"/>
              <a:buNone/>
              <a:defRPr sz="13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984">
          <p15:clr>
            <a:srgbClr val="E46962"/>
          </p15:clr>
        </p15:guide>
        <p15:guide id="7" orient="horz" pos="1080">
          <p15:clr>
            <a:srgbClr val="E46962"/>
          </p15:clr>
        </p15:guide>
        <p15:guide id="8" orient="horz" pos="410">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A_Title_Body_2">
  <p:cSld name="TITLE_1_1">
    <p:spTree>
      <p:nvGrpSpPr>
        <p:cNvPr id="1" name="Shape 63"/>
        <p:cNvGrpSpPr/>
        <p:nvPr/>
      </p:nvGrpSpPr>
      <p:grpSpPr>
        <a:xfrm>
          <a:off x="0" y="0"/>
          <a:ext cx="0" cy="0"/>
          <a:chOff x="0" y="0"/>
          <a:chExt cx="0" cy="0"/>
        </a:xfrm>
      </p:grpSpPr>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5" name="Google Shape;65;p16"/>
          <p:cNvSpPr>
            <a:spLocks noGrp="1"/>
          </p:cNvSpPr>
          <p:nvPr>
            <p:ph type="pic" idx="2"/>
          </p:nvPr>
        </p:nvSpPr>
        <p:spPr>
          <a:xfrm>
            <a:off x="0" y="100"/>
            <a:ext cx="3432300" cy="5143500"/>
          </a:xfrm>
          <a:prstGeom prst="roundRect">
            <a:avLst>
              <a:gd name="adj" fmla="val 0"/>
            </a:avLst>
          </a:prstGeom>
          <a:noFill/>
          <a:ln>
            <a:noFill/>
          </a:ln>
        </p:spPr>
      </p:sp>
      <p:sp>
        <p:nvSpPr>
          <p:cNvPr id="66" name="Google Shape;66;p16"/>
          <p:cNvSpPr txBox="1">
            <a:spLocks noGrp="1"/>
          </p:cNvSpPr>
          <p:nvPr>
            <p:ph type="subTitle" idx="1"/>
          </p:nvPr>
        </p:nvSpPr>
        <p:spPr>
          <a:xfrm>
            <a:off x="4135200" y="1595175"/>
            <a:ext cx="4176600" cy="1964700"/>
          </a:xfrm>
          <a:prstGeom prst="rect">
            <a:avLst/>
          </a:prstGeom>
        </p:spPr>
        <p:txBody>
          <a:bodyPr spcFirstLastPara="1" wrap="square" lIns="91425" tIns="91425" rIns="91425" bIns="91425" anchor="t" anchorCtr="0">
            <a:normAutofit/>
          </a:bodyPr>
          <a:lstStyle>
            <a:lvl1pPr lvl="0">
              <a:spcBef>
                <a:spcPts val="0"/>
              </a:spcBef>
              <a:spcAft>
                <a:spcPts val="0"/>
              </a:spcAft>
              <a:buSzPts val="1300"/>
              <a:buNone/>
              <a:defRPr sz="13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6"/>
          <p:cNvSpPr txBox="1">
            <a:spLocks noGrp="1"/>
          </p:cNvSpPr>
          <p:nvPr>
            <p:ph type="title"/>
          </p:nvPr>
        </p:nvSpPr>
        <p:spPr>
          <a:xfrm>
            <a:off x="4135200" y="650250"/>
            <a:ext cx="4270500" cy="726900"/>
          </a:xfrm>
          <a:prstGeom prst="rect">
            <a:avLst/>
          </a:prstGeom>
        </p:spPr>
        <p:txBody>
          <a:bodyPr spcFirstLastPara="1" wrap="square" lIns="91425" tIns="91425" rIns="91425" bIns="91425" anchor="ctr" anchorCtr="0">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oints 2_1">
  <p:cSld name="TITLE_1_1_2">
    <p:spTree>
      <p:nvGrpSpPr>
        <p:cNvPr id="1" name="Shape 68"/>
        <p:cNvGrpSpPr/>
        <p:nvPr/>
      </p:nvGrpSpPr>
      <p:grpSpPr>
        <a:xfrm>
          <a:off x="0" y="0"/>
          <a:ext cx="0" cy="0"/>
          <a:chOff x="0" y="0"/>
          <a:chExt cx="0" cy="0"/>
        </a:xfrm>
      </p:grpSpPr>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70" name="Google Shape;70;p17"/>
          <p:cNvSpPr>
            <a:spLocks noGrp="1"/>
          </p:cNvSpPr>
          <p:nvPr>
            <p:ph type="pic" idx="2"/>
          </p:nvPr>
        </p:nvSpPr>
        <p:spPr>
          <a:xfrm>
            <a:off x="0" y="0"/>
            <a:ext cx="3432300" cy="5143500"/>
          </a:xfrm>
          <a:prstGeom prst="roundRect">
            <a:avLst>
              <a:gd name="adj" fmla="val 0"/>
            </a:avLst>
          </a:prstGeom>
          <a:noFill/>
          <a:ln>
            <a:noFill/>
          </a:ln>
        </p:spPr>
      </p:sp>
      <p:sp>
        <p:nvSpPr>
          <p:cNvPr id="71" name="Google Shape;71;p17"/>
          <p:cNvSpPr txBox="1">
            <a:spLocks noGrp="1"/>
          </p:cNvSpPr>
          <p:nvPr>
            <p:ph type="title"/>
          </p:nvPr>
        </p:nvSpPr>
        <p:spPr>
          <a:xfrm>
            <a:off x="4135200" y="650250"/>
            <a:ext cx="4270500" cy="726900"/>
          </a:xfrm>
          <a:prstGeom prst="rect">
            <a:avLst/>
          </a:prstGeom>
        </p:spPr>
        <p:txBody>
          <a:bodyPr spcFirstLastPara="1" wrap="square" lIns="91425" tIns="91425" rIns="91425" bIns="91425" anchor="ctr" anchorCtr="0">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72" name="Google Shape;72;p17"/>
          <p:cNvSpPr txBox="1"/>
          <p:nvPr/>
        </p:nvSpPr>
        <p:spPr>
          <a:xfrm>
            <a:off x="4135195" y="174107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b="1">
                <a:solidFill>
                  <a:schemeClr val="accent4"/>
                </a:solidFill>
                <a:latin typeface="Poppins"/>
                <a:ea typeface="Poppins"/>
                <a:cs typeface="Poppins"/>
                <a:sym typeface="Poppins"/>
              </a:rPr>
              <a:t>01</a:t>
            </a:r>
            <a:endParaRPr sz="2000">
              <a:solidFill>
                <a:schemeClr val="accent4"/>
              </a:solidFill>
            </a:endParaRPr>
          </a:p>
        </p:txBody>
      </p:sp>
      <p:sp>
        <p:nvSpPr>
          <p:cNvPr id="73" name="Google Shape;73;p17"/>
          <p:cNvSpPr txBox="1">
            <a:spLocks noGrp="1"/>
          </p:cNvSpPr>
          <p:nvPr>
            <p:ph type="subTitle" idx="1"/>
          </p:nvPr>
        </p:nvSpPr>
        <p:spPr>
          <a:xfrm>
            <a:off x="4678425" y="16871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74" name="Google Shape;74;p17"/>
          <p:cNvSpPr txBox="1"/>
          <p:nvPr/>
        </p:nvSpPr>
        <p:spPr>
          <a:xfrm>
            <a:off x="4135195" y="2768100"/>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b="1">
                <a:solidFill>
                  <a:schemeClr val="accent4"/>
                </a:solidFill>
                <a:latin typeface="Poppins"/>
                <a:ea typeface="Poppins"/>
                <a:cs typeface="Poppins"/>
                <a:sym typeface="Poppins"/>
              </a:rPr>
              <a:t>02</a:t>
            </a:r>
            <a:endParaRPr sz="2000">
              <a:solidFill>
                <a:schemeClr val="accent4"/>
              </a:solidFill>
            </a:endParaRPr>
          </a:p>
        </p:txBody>
      </p:sp>
      <p:sp>
        <p:nvSpPr>
          <p:cNvPr id="75" name="Google Shape;75;p17"/>
          <p:cNvSpPr txBox="1">
            <a:spLocks noGrp="1"/>
          </p:cNvSpPr>
          <p:nvPr>
            <p:ph type="subTitle" idx="3"/>
          </p:nvPr>
        </p:nvSpPr>
        <p:spPr>
          <a:xfrm>
            <a:off x="4678425" y="27263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oints 2_2">
  <p:cSld name="TITLE_1_1_2_1">
    <p:spTree>
      <p:nvGrpSpPr>
        <p:cNvPr id="1" name="Shape 76"/>
        <p:cNvGrpSpPr/>
        <p:nvPr/>
      </p:nvGrpSpPr>
      <p:grpSpPr>
        <a:xfrm>
          <a:off x="0" y="0"/>
          <a:ext cx="0" cy="0"/>
          <a:chOff x="0" y="0"/>
          <a:chExt cx="0" cy="0"/>
        </a:xfrm>
      </p:grpSpPr>
      <p:sp>
        <p:nvSpPr>
          <p:cNvPr id="77" name="Google Shape;77;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78" name="Google Shape;78;p18"/>
          <p:cNvSpPr>
            <a:spLocks noGrp="1"/>
          </p:cNvSpPr>
          <p:nvPr>
            <p:ph type="pic" idx="2"/>
          </p:nvPr>
        </p:nvSpPr>
        <p:spPr>
          <a:xfrm>
            <a:off x="5711663" y="0"/>
            <a:ext cx="3432300" cy="5143500"/>
          </a:xfrm>
          <a:prstGeom prst="roundRect">
            <a:avLst>
              <a:gd name="adj" fmla="val 0"/>
            </a:avLst>
          </a:prstGeom>
          <a:noFill/>
          <a:ln>
            <a:noFill/>
          </a:ln>
        </p:spPr>
      </p:sp>
      <p:sp>
        <p:nvSpPr>
          <p:cNvPr id="79" name="Google Shape;79;p18"/>
          <p:cNvSpPr txBox="1">
            <a:spLocks noGrp="1"/>
          </p:cNvSpPr>
          <p:nvPr>
            <p:ph type="title"/>
          </p:nvPr>
        </p:nvSpPr>
        <p:spPr>
          <a:xfrm>
            <a:off x="642700" y="650250"/>
            <a:ext cx="4270500" cy="726900"/>
          </a:xfrm>
          <a:prstGeom prst="rect">
            <a:avLst/>
          </a:prstGeom>
        </p:spPr>
        <p:txBody>
          <a:bodyPr spcFirstLastPara="1" wrap="square" lIns="91425" tIns="91425" rIns="91425" bIns="91425" anchor="ctr" anchorCtr="0">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80" name="Google Shape;80;p18"/>
          <p:cNvSpPr txBox="1"/>
          <p:nvPr/>
        </p:nvSpPr>
        <p:spPr>
          <a:xfrm>
            <a:off x="642695" y="174107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b="1">
                <a:solidFill>
                  <a:schemeClr val="accent4"/>
                </a:solidFill>
                <a:latin typeface="Poppins"/>
                <a:ea typeface="Poppins"/>
                <a:cs typeface="Poppins"/>
                <a:sym typeface="Poppins"/>
              </a:rPr>
              <a:t>01</a:t>
            </a:r>
            <a:endParaRPr sz="2000">
              <a:solidFill>
                <a:schemeClr val="accent4"/>
              </a:solidFill>
            </a:endParaRPr>
          </a:p>
        </p:txBody>
      </p:sp>
      <p:sp>
        <p:nvSpPr>
          <p:cNvPr id="81" name="Google Shape;81;p18"/>
          <p:cNvSpPr txBox="1">
            <a:spLocks noGrp="1"/>
          </p:cNvSpPr>
          <p:nvPr>
            <p:ph type="subTitle" idx="1"/>
          </p:nvPr>
        </p:nvSpPr>
        <p:spPr>
          <a:xfrm>
            <a:off x="1185925" y="16871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82" name="Google Shape;82;p18"/>
          <p:cNvSpPr txBox="1"/>
          <p:nvPr/>
        </p:nvSpPr>
        <p:spPr>
          <a:xfrm>
            <a:off x="642695" y="2768100"/>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b="1">
                <a:solidFill>
                  <a:schemeClr val="accent4"/>
                </a:solidFill>
                <a:latin typeface="Poppins"/>
                <a:ea typeface="Poppins"/>
                <a:cs typeface="Poppins"/>
                <a:sym typeface="Poppins"/>
              </a:rPr>
              <a:t>02</a:t>
            </a:r>
            <a:endParaRPr sz="2000">
              <a:solidFill>
                <a:schemeClr val="accent4"/>
              </a:solidFill>
            </a:endParaRPr>
          </a:p>
        </p:txBody>
      </p:sp>
      <p:sp>
        <p:nvSpPr>
          <p:cNvPr id="83" name="Google Shape;83;p18"/>
          <p:cNvSpPr txBox="1">
            <a:spLocks noGrp="1"/>
          </p:cNvSpPr>
          <p:nvPr>
            <p:ph type="subTitle" idx="3"/>
          </p:nvPr>
        </p:nvSpPr>
        <p:spPr>
          <a:xfrm>
            <a:off x="1185925" y="27263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A_Title_Body_3">
  <p:cSld name="TITLE_1_1_1">
    <p:spTree>
      <p:nvGrpSpPr>
        <p:cNvPr id="1" name="Shape 94"/>
        <p:cNvGrpSpPr/>
        <p:nvPr/>
      </p:nvGrpSpPr>
      <p:grpSpPr>
        <a:xfrm>
          <a:off x="0" y="0"/>
          <a:ext cx="0" cy="0"/>
          <a:chOff x="0" y="0"/>
          <a:chExt cx="0" cy="0"/>
        </a:xfrm>
      </p:grpSpPr>
      <p:sp>
        <p:nvSpPr>
          <p:cNvPr id="95" name="Google Shape;95;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96" name="Google Shape;96;p20"/>
          <p:cNvSpPr txBox="1">
            <a:spLocks noGrp="1"/>
          </p:cNvSpPr>
          <p:nvPr>
            <p:ph type="subTitle" idx="1"/>
          </p:nvPr>
        </p:nvSpPr>
        <p:spPr>
          <a:xfrm>
            <a:off x="383075" y="1798300"/>
            <a:ext cx="2469000" cy="4074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sz="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20"/>
          <p:cNvSpPr txBox="1">
            <a:spLocks noGrp="1"/>
          </p:cNvSpPr>
          <p:nvPr>
            <p:ph type="subTitle" idx="2"/>
          </p:nvPr>
        </p:nvSpPr>
        <p:spPr>
          <a:xfrm>
            <a:off x="3284763" y="1798300"/>
            <a:ext cx="2469000" cy="3951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sz="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20"/>
          <p:cNvSpPr txBox="1">
            <a:spLocks noGrp="1"/>
          </p:cNvSpPr>
          <p:nvPr>
            <p:ph type="title"/>
          </p:nvPr>
        </p:nvSpPr>
        <p:spPr>
          <a:xfrm>
            <a:off x="383075" y="900950"/>
            <a:ext cx="7753500" cy="636000"/>
          </a:xfrm>
          <a:prstGeom prst="rect">
            <a:avLst/>
          </a:prstGeom>
        </p:spPr>
        <p:txBody>
          <a:bodyPr spcFirstLastPara="1" wrap="square" lIns="91425" tIns="91425" rIns="91425" bIns="91425" anchor="ctr" anchorCtr="0">
            <a:sp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99" name="Google Shape;99;p20"/>
          <p:cNvSpPr txBox="1">
            <a:spLocks noGrp="1"/>
          </p:cNvSpPr>
          <p:nvPr>
            <p:ph type="subTitle" idx="3"/>
          </p:nvPr>
        </p:nvSpPr>
        <p:spPr>
          <a:xfrm>
            <a:off x="6186450" y="1798300"/>
            <a:ext cx="2469000" cy="3951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sz="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orient="horz" pos="628">
          <p15:clr>
            <a:srgbClr val="E46962"/>
          </p15:clr>
        </p15:guide>
        <p15:guide id="4" pos="5328">
          <p15:clr>
            <a:srgbClr val="E46962"/>
          </p15:clr>
        </p15:guide>
        <p15:guide id="5" pos="288">
          <p15:clr>
            <a:srgbClr val="E46962"/>
          </p15:clr>
        </p15:guide>
        <p15:guide id="6" pos="1758">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A_Title_Body_1_no_image">
  <p:cSld name="TITLE_1_1_1_2">
    <p:spTree>
      <p:nvGrpSpPr>
        <p:cNvPr id="1" name="Shape 100"/>
        <p:cNvGrpSpPr/>
        <p:nvPr/>
      </p:nvGrpSpPr>
      <p:grpSpPr>
        <a:xfrm>
          <a:off x="0" y="0"/>
          <a:ext cx="0" cy="0"/>
          <a:chOff x="0" y="0"/>
          <a:chExt cx="0" cy="0"/>
        </a:xfrm>
      </p:grpSpPr>
      <p:sp>
        <p:nvSpPr>
          <p:cNvPr id="101" name="Google Shape;101;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02" name="Google Shape;102;p21"/>
          <p:cNvSpPr txBox="1">
            <a:spLocks noGrp="1"/>
          </p:cNvSpPr>
          <p:nvPr>
            <p:ph type="subTitle" idx="1"/>
          </p:nvPr>
        </p:nvSpPr>
        <p:spPr>
          <a:xfrm>
            <a:off x="383075" y="1631475"/>
            <a:ext cx="7753500" cy="4074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sz="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 name="Google Shape;103;p21"/>
          <p:cNvSpPr txBox="1">
            <a:spLocks noGrp="1"/>
          </p:cNvSpPr>
          <p:nvPr>
            <p:ph type="title"/>
          </p:nvPr>
        </p:nvSpPr>
        <p:spPr>
          <a:xfrm>
            <a:off x="383075" y="900950"/>
            <a:ext cx="7753500" cy="636000"/>
          </a:xfrm>
          <a:prstGeom prst="rect">
            <a:avLst/>
          </a:prstGeom>
        </p:spPr>
        <p:txBody>
          <a:bodyPr spcFirstLastPara="1" wrap="square" lIns="91425" tIns="91425" rIns="91425" bIns="91425" anchor="ctr" anchorCtr="0">
            <a:sp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orient="horz" pos="628">
          <p15:clr>
            <a:srgbClr val="E46962"/>
          </p15:clr>
        </p15:guide>
        <p15:guide id="4" pos="5328">
          <p15:clr>
            <a:srgbClr val="E46962"/>
          </p15:clr>
        </p15:guide>
        <p15:guide id="5" pos="288">
          <p15:clr>
            <a:srgbClr val="E46962"/>
          </p15:clr>
        </p15:guide>
        <p15:guide id="6" pos="1758">
          <p15:clr>
            <a:srgbClr val="E4696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A_Outro_1">
  <p:cSld name="TITLE_1_1_1_1">
    <p:spTree>
      <p:nvGrpSpPr>
        <p:cNvPr id="1" name="Shape 104"/>
        <p:cNvGrpSpPr/>
        <p:nvPr/>
      </p:nvGrpSpPr>
      <p:grpSpPr>
        <a:xfrm>
          <a:off x="0" y="0"/>
          <a:ext cx="0" cy="0"/>
          <a:chOff x="0" y="0"/>
          <a:chExt cx="0" cy="0"/>
        </a:xfrm>
      </p:grpSpPr>
      <p:sp>
        <p:nvSpPr>
          <p:cNvPr id="105" name="Google Shape;105;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06" name="Google Shape;106;p22"/>
          <p:cNvSpPr txBox="1">
            <a:spLocks noGrp="1"/>
          </p:cNvSpPr>
          <p:nvPr>
            <p:ph type="title"/>
          </p:nvPr>
        </p:nvSpPr>
        <p:spPr>
          <a:xfrm>
            <a:off x="530400" y="2208300"/>
            <a:ext cx="8083200" cy="726900"/>
          </a:xfrm>
          <a:prstGeom prst="rect">
            <a:avLst/>
          </a:prstGeom>
        </p:spPr>
        <p:txBody>
          <a:bodyPr spcFirstLastPara="1" wrap="square" lIns="91425" tIns="91425" rIns="91425" bIns="91425" anchor="ctr" anchorCtr="0">
            <a:spAutoFit/>
          </a:bodyPr>
          <a:lstStyle>
            <a:lvl1pPr lvl="0" algn="ctr">
              <a:spcBef>
                <a:spcPts val="0"/>
              </a:spcBef>
              <a:spcAft>
                <a:spcPts val="0"/>
              </a:spcAft>
              <a:buSzPts val="2600"/>
              <a:buNone/>
              <a:defRPr/>
            </a:lvl1pPr>
            <a:lvl2pPr lvl="1" algn="ctr">
              <a:spcBef>
                <a:spcPts val="0"/>
              </a:spcBef>
              <a:spcAft>
                <a:spcPts val="0"/>
              </a:spcAft>
              <a:buSzPts val="2800"/>
              <a:buNone/>
              <a:defRPr>
                <a:latin typeface="Poppins"/>
                <a:ea typeface="Poppins"/>
                <a:cs typeface="Poppins"/>
                <a:sym typeface="Poppins"/>
              </a:defRPr>
            </a:lvl2pPr>
            <a:lvl3pPr lvl="2" algn="ctr">
              <a:spcBef>
                <a:spcPts val="0"/>
              </a:spcBef>
              <a:spcAft>
                <a:spcPts val="0"/>
              </a:spcAft>
              <a:buSzPts val="2800"/>
              <a:buNone/>
              <a:defRPr>
                <a:latin typeface="Poppins"/>
                <a:ea typeface="Poppins"/>
                <a:cs typeface="Poppins"/>
                <a:sym typeface="Poppins"/>
              </a:defRPr>
            </a:lvl3pPr>
            <a:lvl4pPr lvl="3" algn="ctr">
              <a:spcBef>
                <a:spcPts val="0"/>
              </a:spcBef>
              <a:spcAft>
                <a:spcPts val="0"/>
              </a:spcAft>
              <a:buSzPts val="2800"/>
              <a:buNone/>
              <a:defRPr>
                <a:latin typeface="Poppins"/>
                <a:ea typeface="Poppins"/>
                <a:cs typeface="Poppins"/>
                <a:sym typeface="Poppins"/>
              </a:defRPr>
            </a:lvl4pPr>
            <a:lvl5pPr lvl="4" algn="ctr">
              <a:spcBef>
                <a:spcPts val="0"/>
              </a:spcBef>
              <a:spcAft>
                <a:spcPts val="0"/>
              </a:spcAft>
              <a:buSzPts val="2800"/>
              <a:buNone/>
              <a:defRPr>
                <a:latin typeface="Poppins"/>
                <a:ea typeface="Poppins"/>
                <a:cs typeface="Poppins"/>
                <a:sym typeface="Poppins"/>
              </a:defRPr>
            </a:lvl5pPr>
            <a:lvl6pPr lvl="5" algn="ctr">
              <a:spcBef>
                <a:spcPts val="0"/>
              </a:spcBef>
              <a:spcAft>
                <a:spcPts val="0"/>
              </a:spcAft>
              <a:buSzPts val="2800"/>
              <a:buNone/>
              <a:defRPr>
                <a:latin typeface="Poppins"/>
                <a:ea typeface="Poppins"/>
                <a:cs typeface="Poppins"/>
                <a:sym typeface="Poppins"/>
              </a:defRPr>
            </a:lvl6pPr>
            <a:lvl7pPr lvl="6" algn="ctr">
              <a:spcBef>
                <a:spcPts val="0"/>
              </a:spcBef>
              <a:spcAft>
                <a:spcPts val="0"/>
              </a:spcAft>
              <a:buSzPts val="2800"/>
              <a:buNone/>
              <a:defRPr>
                <a:latin typeface="Poppins"/>
                <a:ea typeface="Poppins"/>
                <a:cs typeface="Poppins"/>
                <a:sym typeface="Poppins"/>
              </a:defRPr>
            </a:lvl7pPr>
            <a:lvl8pPr lvl="7" algn="ctr">
              <a:spcBef>
                <a:spcPts val="0"/>
              </a:spcBef>
              <a:spcAft>
                <a:spcPts val="0"/>
              </a:spcAft>
              <a:buSzPts val="2800"/>
              <a:buNone/>
              <a:defRPr>
                <a:latin typeface="Poppins"/>
                <a:ea typeface="Poppins"/>
                <a:cs typeface="Poppins"/>
                <a:sym typeface="Poppins"/>
              </a:defRPr>
            </a:lvl8pPr>
            <a:lvl9pPr lvl="8" algn="ctr">
              <a:spcBef>
                <a:spcPts val="0"/>
              </a:spcBef>
              <a:spcAft>
                <a:spcPts val="0"/>
              </a:spcAft>
              <a:buSzPts val="2800"/>
              <a:buNone/>
              <a:defRPr>
                <a:latin typeface="Poppins"/>
                <a:ea typeface="Poppins"/>
                <a:cs typeface="Poppins"/>
                <a:sym typeface="Poppins"/>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3240">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p:cSld name="CUSTOM">
    <p:spTree>
      <p:nvGrpSpPr>
        <p:cNvPr id="1" name="Shape 10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566250" y="445025"/>
            <a:ext cx="80115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600"/>
              <a:buFont typeface="Space Grotesk"/>
              <a:buNone/>
              <a:defRPr sz="2600" b="1">
                <a:solidFill>
                  <a:schemeClr val="dk2"/>
                </a:solidFill>
                <a:latin typeface="Space Grotesk"/>
                <a:ea typeface="Space Grotesk"/>
                <a:cs typeface="Space Grotesk"/>
                <a:sym typeface="Space Grotesk"/>
              </a:defRPr>
            </a:lvl1pPr>
            <a:lvl2pPr lvl="1">
              <a:spcBef>
                <a:spcPts val="0"/>
              </a:spcBef>
              <a:spcAft>
                <a:spcPts val="0"/>
              </a:spcAft>
              <a:buClr>
                <a:schemeClr val="dk2"/>
              </a:buClr>
              <a:buSzPts val="2800"/>
              <a:buFont typeface="Hanken Grotesk"/>
              <a:buNone/>
              <a:defRPr sz="2800" b="1">
                <a:solidFill>
                  <a:schemeClr val="dk2"/>
                </a:solidFill>
                <a:latin typeface="Hanken Grotesk"/>
                <a:ea typeface="Hanken Grotesk"/>
                <a:cs typeface="Hanken Grotesk"/>
                <a:sym typeface="Hanken Grotesk"/>
              </a:defRPr>
            </a:lvl2pPr>
            <a:lvl3pPr lvl="2">
              <a:spcBef>
                <a:spcPts val="0"/>
              </a:spcBef>
              <a:spcAft>
                <a:spcPts val="0"/>
              </a:spcAft>
              <a:buClr>
                <a:schemeClr val="dk2"/>
              </a:buClr>
              <a:buSzPts val="2800"/>
              <a:buFont typeface="Hanken Grotesk"/>
              <a:buNone/>
              <a:defRPr sz="2800" b="1">
                <a:solidFill>
                  <a:schemeClr val="dk2"/>
                </a:solidFill>
                <a:latin typeface="Hanken Grotesk"/>
                <a:ea typeface="Hanken Grotesk"/>
                <a:cs typeface="Hanken Grotesk"/>
                <a:sym typeface="Hanken Grotesk"/>
              </a:defRPr>
            </a:lvl3pPr>
            <a:lvl4pPr lvl="3">
              <a:spcBef>
                <a:spcPts val="0"/>
              </a:spcBef>
              <a:spcAft>
                <a:spcPts val="0"/>
              </a:spcAft>
              <a:buClr>
                <a:schemeClr val="dk2"/>
              </a:buClr>
              <a:buSzPts val="2800"/>
              <a:buFont typeface="Hanken Grotesk"/>
              <a:buNone/>
              <a:defRPr sz="2800" b="1">
                <a:solidFill>
                  <a:schemeClr val="dk2"/>
                </a:solidFill>
                <a:latin typeface="Hanken Grotesk"/>
                <a:ea typeface="Hanken Grotesk"/>
                <a:cs typeface="Hanken Grotesk"/>
                <a:sym typeface="Hanken Grotesk"/>
              </a:defRPr>
            </a:lvl4pPr>
            <a:lvl5pPr lvl="4">
              <a:spcBef>
                <a:spcPts val="0"/>
              </a:spcBef>
              <a:spcAft>
                <a:spcPts val="0"/>
              </a:spcAft>
              <a:buClr>
                <a:schemeClr val="dk2"/>
              </a:buClr>
              <a:buSzPts val="2800"/>
              <a:buFont typeface="Hanken Grotesk"/>
              <a:buNone/>
              <a:defRPr sz="2800" b="1">
                <a:solidFill>
                  <a:schemeClr val="dk2"/>
                </a:solidFill>
                <a:latin typeface="Hanken Grotesk"/>
                <a:ea typeface="Hanken Grotesk"/>
                <a:cs typeface="Hanken Grotesk"/>
                <a:sym typeface="Hanken Grotesk"/>
              </a:defRPr>
            </a:lvl5pPr>
            <a:lvl6pPr lvl="5">
              <a:spcBef>
                <a:spcPts val="0"/>
              </a:spcBef>
              <a:spcAft>
                <a:spcPts val="0"/>
              </a:spcAft>
              <a:buClr>
                <a:schemeClr val="dk2"/>
              </a:buClr>
              <a:buSzPts val="2800"/>
              <a:buFont typeface="Hanken Grotesk"/>
              <a:buNone/>
              <a:defRPr sz="2800" b="1">
                <a:solidFill>
                  <a:schemeClr val="dk2"/>
                </a:solidFill>
                <a:latin typeface="Hanken Grotesk"/>
                <a:ea typeface="Hanken Grotesk"/>
                <a:cs typeface="Hanken Grotesk"/>
                <a:sym typeface="Hanken Grotesk"/>
              </a:defRPr>
            </a:lvl6pPr>
            <a:lvl7pPr lvl="6">
              <a:spcBef>
                <a:spcPts val="0"/>
              </a:spcBef>
              <a:spcAft>
                <a:spcPts val="0"/>
              </a:spcAft>
              <a:buClr>
                <a:schemeClr val="dk2"/>
              </a:buClr>
              <a:buSzPts val="2800"/>
              <a:buFont typeface="Hanken Grotesk"/>
              <a:buNone/>
              <a:defRPr sz="2800" b="1">
                <a:solidFill>
                  <a:schemeClr val="dk2"/>
                </a:solidFill>
                <a:latin typeface="Hanken Grotesk"/>
                <a:ea typeface="Hanken Grotesk"/>
                <a:cs typeface="Hanken Grotesk"/>
                <a:sym typeface="Hanken Grotesk"/>
              </a:defRPr>
            </a:lvl7pPr>
            <a:lvl8pPr lvl="7">
              <a:spcBef>
                <a:spcPts val="0"/>
              </a:spcBef>
              <a:spcAft>
                <a:spcPts val="0"/>
              </a:spcAft>
              <a:buClr>
                <a:schemeClr val="dk2"/>
              </a:buClr>
              <a:buSzPts val="2800"/>
              <a:buFont typeface="Hanken Grotesk"/>
              <a:buNone/>
              <a:defRPr sz="2800" b="1">
                <a:solidFill>
                  <a:schemeClr val="dk2"/>
                </a:solidFill>
                <a:latin typeface="Hanken Grotesk"/>
                <a:ea typeface="Hanken Grotesk"/>
                <a:cs typeface="Hanken Grotesk"/>
                <a:sym typeface="Hanken Grotesk"/>
              </a:defRPr>
            </a:lvl8pPr>
            <a:lvl9pPr lvl="8">
              <a:spcBef>
                <a:spcPts val="0"/>
              </a:spcBef>
              <a:spcAft>
                <a:spcPts val="0"/>
              </a:spcAft>
              <a:buClr>
                <a:schemeClr val="dk2"/>
              </a:buClr>
              <a:buSzPts val="2800"/>
              <a:buFont typeface="Hanken Grotesk"/>
              <a:buNone/>
              <a:defRPr sz="2800" b="1">
                <a:solidFill>
                  <a:schemeClr val="dk2"/>
                </a:solidFill>
                <a:latin typeface="Hanken Grotesk"/>
                <a:ea typeface="Hanken Grotesk"/>
                <a:cs typeface="Hanken Grotesk"/>
                <a:sym typeface="Hanken Grotesk"/>
              </a:defRPr>
            </a:lvl9pPr>
          </a:lstStyle>
          <a:p>
            <a:endParaRPr/>
          </a:p>
        </p:txBody>
      </p:sp>
      <p:sp>
        <p:nvSpPr>
          <p:cNvPr id="52" name="Google Shape;52;p13"/>
          <p:cNvSpPr txBox="1">
            <a:spLocks noGrp="1"/>
          </p:cNvSpPr>
          <p:nvPr>
            <p:ph type="body" idx="1"/>
          </p:nvPr>
        </p:nvSpPr>
        <p:spPr>
          <a:xfrm>
            <a:off x="566250" y="1377275"/>
            <a:ext cx="8011500" cy="31917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Inter Medium"/>
              <a:buChar char="●"/>
              <a:defRPr sz="1800">
                <a:solidFill>
                  <a:schemeClr val="dk2"/>
                </a:solidFill>
                <a:latin typeface="Inter Medium"/>
                <a:ea typeface="Inter Medium"/>
                <a:cs typeface="Inter Medium"/>
                <a:sym typeface="Inter Medium"/>
              </a:defRPr>
            </a:lvl1pPr>
            <a:lvl2pPr marL="914400" lvl="1" indent="-317500">
              <a:lnSpc>
                <a:spcPct val="115000"/>
              </a:lnSpc>
              <a:spcBef>
                <a:spcPts val="0"/>
              </a:spcBef>
              <a:spcAft>
                <a:spcPts val="0"/>
              </a:spcAft>
              <a:buClr>
                <a:schemeClr val="dk2"/>
              </a:buClr>
              <a:buSzPts val="1400"/>
              <a:buFont typeface="Inter Medium"/>
              <a:buChar char="○"/>
              <a:defRPr>
                <a:solidFill>
                  <a:schemeClr val="dk2"/>
                </a:solidFill>
                <a:latin typeface="Inter Medium"/>
                <a:ea typeface="Inter Medium"/>
                <a:cs typeface="Inter Medium"/>
                <a:sym typeface="Inter Medium"/>
              </a:defRPr>
            </a:lvl2pPr>
            <a:lvl3pPr marL="1371600" lvl="2" indent="-317500">
              <a:lnSpc>
                <a:spcPct val="115000"/>
              </a:lnSpc>
              <a:spcBef>
                <a:spcPts val="0"/>
              </a:spcBef>
              <a:spcAft>
                <a:spcPts val="0"/>
              </a:spcAft>
              <a:buClr>
                <a:schemeClr val="dk2"/>
              </a:buClr>
              <a:buSzPts val="1400"/>
              <a:buFont typeface="Inter Medium"/>
              <a:buChar char="■"/>
              <a:defRPr>
                <a:solidFill>
                  <a:schemeClr val="dk2"/>
                </a:solidFill>
                <a:latin typeface="Inter Medium"/>
                <a:ea typeface="Inter Medium"/>
                <a:cs typeface="Inter Medium"/>
                <a:sym typeface="Inter Medium"/>
              </a:defRPr>
            </a:lvl3pPr>
            <a:lvl4pPr marL="1828800" lvl="3" indent="-317500">
              <a:lnSpc>
                <a:spcPct val="115000"/>
              </a:lnSpc>
              <a:spcBef>
                <a:spcPts val="0"/>
              </a:spcBef>
              <a:spcAft>
                <a:spcPts val="0"/>
              </a:spcAft>
              <a:buClr>
                <a:schemeClr val="dk2"/>
              </a:buClr>
              <a:buSzPts val="1400"/>
              <a:buFont typeface="Inter Medium"/>
              <a:buChar char="●"/>
              <a:defRPr>
                <a:solidFill>
                  <a:schemeClr val="dk2"/>
                </a:solidFill>
                <a:latin typeface="Inter Medium"/>
                <a:ea typeface="Inter Medium"/>
                <a:cs typeface="Inter Medium"/>
                <a:sym typeface="Inter Medium"/>
              </a:defRPr>
            </a:lvl4pPr>
            <a:lvl5pPr marL="2286000" lvl="4" indent="-317500">
              <a:lnSpc>
                <a:spcPct val="115000"/>
              </a:lnSpc>
              <a:spcBef>
                <a:spcPts val="0"/>
              </a:spcBef>
              <a:spcAft>
                <a:spcPts val="0"/>
              </a:spcAft>
              <a:buClr>
                <a:schemeClr val="dk2"/>
              </a:buClr>
              <a:buSzPts val="1400"/>
              <a:buFont typeface="Inter Medium"/>
              <a:buChar char="○"/>
              <a:defRPr>
                <a:solidFill>
                  <a:schemeClr val="dk2"/>
                </a:solidFill>
                <a:latin typeface="Inter Medium"/>
                <a:ea typeface="Inter Medium"/>
                <a:cs typeface="Inter Medium"/>
                <a:sym typeface="Inter Medium"/>
              </a:defRPr>
            </a:lvl5pPr>
            <a:lvl6pPr marL="2743200" lvl="5" indent="-317500">
              <a:lnSpc>
                <a:spcPct val="115000"/>
              </a:lnSpc>
              <a:spcBef>
                <a:spcPts val="0"/>
              </a:spcBef>
              <a:spcAft>
                <a:spcPts val="0"/>
              </a:spcAft>
              <a:buClr>
                <a:schemeClr val="dk2"/>
              </a:buClr>
              <a:buSzPts val="1400"/>
              <a:buFont typeface="Inter Medium"/>
              <a:buChar char="■"/>
              <a:defRPr>
                <a:solidFill>
                  <a:schemeClr val="dk2"/>
                </a:solidFill>
                <a:latin typeface="Inter Medium"/>
                <a:ea typeface="Inter Medium"/>
                <a:cs typeface="Inter Medium"/>
                <a:sym typeface="Inter Medium"/>
              </a:defRPr>
            </a:lvl6pPr>
            <a:lvl7pPr marL="3200400" lvl="6" indent="-317500">
              <a:lnSpc>
                <a:spcPct val="115000"/>
              </a:lnSpc>
              <a:spcBef>
                <a:spcPts val="0"/>
              </a:spcBef>
              <a:spcAft>
                <a:spcPts val="0"/>
              </a:spcAft>
              <a:buClr>
                <a:schemeClr val="dk2"/>
              </a:buClr>
              <a:buSzPts val="1400"/>
              <a:buFont typeface="Inter Medium"/>
              <a:buChar char="●"/>
              <a:defRPr>
                <a:solidFill>
                  <a:schemeClr val="dk2"/>
                </a:solidFill>
                <a:latin typeface="Inter Medium"/>
                <a:ea typeface="Inter Medium"/>
                <a:cs typeface="Inter Medium"/>
                <a:sym typeface="Inter Medium"/>
              </a:defRPr>
            </a:lvl7pPr>
            <a:lvl8pPr marL="3657600" lvl="7" indent="-317500">
              <a:lnSpc>
                <a:spcPct val="115000"/>
              </a:lnSpc>
              <a:spcBef>
                <a:spcPts val="0"/>
              </a:spcBef>
              <a:spcAft>
                <a:spcPts val="0"/>
              </a:spcAft>
              <a:buClr>
                <a:schemeClr val="dk2"/>
              </a:buClr>
              <a:buSzPts val="1400"/>
              <a:buFont typeface="Inter Medium"/>
              <a:buChar char="○"/>
              <a:defRPr>
                <a:solidFill>
                  <a:schemeClr val="dk2"/>
                </a:solidFill>
                <a:latin typeface="Inter Medium"/>
                <a:ea typeface="Inter Medium"/>
                <a:cs typeface="Inter Medium"/>
                <a:sym typeface="Inter Medium"/>
              </a:defRPr>
            </a:lvl8pPr>
            <a:lvl9pPr marL="4114800" lvl="8" indent="-317500">
              <a:lnSpc>
                <a:spcPct val="115000"/>
              </a:lnSpc>
              <a:spcBef>
                <a:spcPts val="0"/>
              </a:spcBef>
              <a:spcAft>
                <a:spcPts val="0"/>
              </a:spcAft>
              <a:buClr>
                <a:schemeClr val="dk2"/>
              </a:buClr>
              <a:buSzPts val="1400"/>
              <a:buFont typeface="Inter Medium"/>
              <a:buChar char="■"/>
              <a:defRPr>
                <a:solidFill>
                  <a:schemeClr val="dk2"/>
                </a:solidFill>
                <a:latin typeface="Inter Medium"/>
                <a:ea typeface="Inter Medium"/>
                <a:cs typeface="Inter Medium"/>
                <a:sym typeface="Inter Medium"/>
              </a:defRPr>
            </a:lvl9pPr>
          </a:lstStyle>
          <a:p>
            <a:endParaRPr/>
          </a:p>
        </p:txBody>
      </p:sp>
      <p:sp>
        <p:nvSpPr>
          <p:cNvPr id="53" name="Google Shape;53;p13"/>
          <p:cNvSpPr txBox="1">
            <a:spLocks noGrp="1"/>
          </p:cNvSpPr>
          <p:nvPr>
            <p:ph type="sldNum" idx="12"/>
          </p:nvPr>
        </p:nvSpPr>
        <p:spPr>
          <a:xfrm>
            <a:off x="80290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57">
          <p15:clr>
            <a:srgbClr val="E46962"/>
          </p15:clr>
        </p15:guide>
        <p15:guide id="2" pos="5403">
          <p15:clr>
            <a:srgbClr val="E46962"/>
          </p15:clr>
        </p15:guide>
        <p15:guide id="3" orient="horz" pos="280">
          <p15:clr>
            <a:srgbClr val="E46962"/>
          </p15:clr>
        </p15:guide>
        <p15:guide id="4" orient="horz" pos="2878">
          <p15:clr>
            <a:srgbClr val="E46962"/>
          </p15:clr>
        </p15:guide>
        <p15:guide id="5" orient="horz" pos="868">
          <p15:clr>
            <a:srgbClr val="E46962"/>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7F6"/>
        </a:solidFill>
        <a:effectLst/>
      </p:bgPr>
    </p:bg>
    <p:spTree>
      <p:nvGrpSpPr>
        <p:cNvPr id="1" name="Shape 192"/>
        <p:cNvGrpSpPr/>
        <p:nvPr/>
      </p:nvGrpSpPr>
      <p:grpSpPr>
        <a:xfrm>
          <a:off x="0" y="0"/>
          <a:ext cx="0" cy="0"/>
          <a:chOff x="0" y="0"/>
          <a:chExt cx="0" cy="0"/>
        </a:xfrm>
      </p:grpSpPr>
      <p:sp>
        <p:nvSpPr>
          <p:cNvPr id="193" name="Google Shape;193;p31"/>
          <p:cNvSpPr txBox="1">
            <a:spLocks noGrp="1"/>
          </p:cNvSpPr>
          <p:nvPr>
            <p:ph type="title"/>
          </p:nvPr>
        </p:nvSpPr>
        <p:spPr>
          <a:xfrm>
            <a:off x="732150" y="394009"/>
            <a:ext cx="7679700" cy="92559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8170F"/>
                </a:solidFill>
                <a:latin typeface="Krona One"/>
                <a:ea typeface="Krona One"/>
                <a:cs typeface="Krona One"/>
                <a:sym typeface="Krona One"/>
              </a:rPr>
              <a:t>Type of hackers</a:t>
            </a:r>
            <a:endParaRPr dirty="0">
              <a:solidFill>
                <a:srgbClr val="08170F"/>
              </a:solidFill>
              <a:latin typeface="Krona One"/>
              <a:ea typeface="Krona One"/>
              <a:cs typeface="Krona One"/>
              <a:sym typeface="Krona One"/>
            </a:endParaRPr>
          </a:p>
        </p:txBody>
      </p:sp>
      <p:sp>
        <p:nvSpPr>
          <p:cNvPr id="194" name="Google Shape;194;p31"/>
          <p:cNvSpPr txBox="1">
            <a:spLocks noGrp="1"/>
          </p:cNvSpPr>
          <p:nvPr>
            <p:ph type="body" idx="1"/>
          </p:nvPr>
        </p:nvSpPr>
        <p:spPr>
          <a:xfrm>
            <a:off x="754452" y="1233324"/>
            <a:ext cx="7679700" cy="2803417"/>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US" u="sng" dirty="0">
                <a:solidFill>
                  <a:srgbClr val="233E30"/>
                </a:solidFill>
                <a:latin typeface="Roboto Medium"/>
                <a:ea typeface="Roboto Medium"/>
                <a:cs typeface="Roboto Medium"/>
                <a:sym typeface="Roboto Medium"/>
              </a:rPr>
              <a:t>What are the three main types of hackers?</a:t>
            </a:r>
          </a:p>
          <a:p>
            <a:pPr marL="0" lvl="0" indent="0" algn="ctr" rtl="0">
              <a:spcBef>
                <a:spcPts val="0"/>
              </a:spcBef>
              <a:spcAft>
                <a:spcPts val="1200"/>
              </a:spcAft>
              <a:buNone/>
            </a:pPr>
            <a:r>
              <a:rPr lang="en-US" dirty="0">
                <a:solidFill>
                  <a:srgbClr val="233E30"/>
                </a:solidFill>
                <a:latin typeface="Roboto Medium"/>
                <a:ea typeface="Roboto Medium"/>
                <a:cs typeface="Roboto Medium"/>
                <a:sym typeface="Roboto Medium"/>
              </a:rPr>
              <a:t>Hackers fall into three general categories: black hat hackers, white hat hackers, and gray hat hackers. Although hackers are often associated with exploiting vulnerabilities to gain unauthorized access to computers, systems, or networks, not all hacking is malicious or illegal.</a:t>
            </a:r>
          </a:p>
          <a:p>
            <a:pPr marL="0" lvl="0" indent="0" algn="ctr" rtl="0">
              <a:spcBef>
                <a:spcPts val="0"/>
              </a:spcBef>
              <a:spcAft>
                <a:spcPts val="1200"/>
              </a:spcAft>
              <a:buNone/>
            </a:pPr>
            <a:r>
              <a:rPr lang="en-US" dirty="0">
                <a:solidFill>
                  <a:srgbClr val="233E30"/>
                </a:solidFill>
                <a:latin typeface="Roboto Medium"/>
                <a:ea typeface="Roboto Medium"/>
                <a:cs typeface="Roboto Medium"/>
                <a:sym typeface="Roboto Medium"/>
              </a:rPr>
              <a:t>In its purest sense, hacking is simply the application of computer skills to solve a particular problem. There are many different types of hackers, and a lot of hacking activities are beneficial, because they uncover programming weaknesses that help developers improve software products.</a:t>
            </a:r>
          </a:p>
        </p:txBody>
      </p:sp>
      <p:pic>
        <p:nvPicPr>
          <p:cNvPr id="3" name="Picture 2">
            <a:extLst>
              <a:ext uri="{FF2B5EF4-FFF2-40B4-BE49-F238E27FC236}">
                <a16:creationId xmlns:a16="http://schemas.microsoft.com/office/drawing/2014/main" id="{F4F2C80D-FBDA-D55E-6DE6-A354372C1C5C}"/>
              </a:ext>
            </a:extLst>
          </p:cNvPr>
          <p:cNvPicPr>
            <a:picLocks noChangeAspect="1"/>
          </p:cNvPicPr>
          <p:nvPr/>
        </p:nvPicPr>
        <p:blipFill>
          <a:blip r:embed="rId3"/>
          <a:stretch>
            <a:fillRect/>
          </a:stretch>
        </p:blipFill>
        <p:spPr>
          <a:xfrm>
            <a:off x="2549911" y="3344901"/>
            <a:ext cx="4200293" cy="168011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3" name="Picture 2">
            <a:extLst>
              <a:ext uri="{FF2B5EF4-FFF2-40B4-BE49-F238E27FC236}">
                <a16:creationId xmlns:a16="http://schemas.microsoft.com/office/drawing/2014/main" id="{FFC92654-41BB-D031-BD39-E8B34E061BC1}"/>
              </a:ext>
            </a:extLst>
          </p:cNvPr>
          <p:cNvPicPr>
            <a:picLocks noChangeAspect="1"/>
          </p:cNvPicPr>
          <p:nvPr/>
        </p:nvPicPr>
        <p:blipFill>
          <a:blip r:embed="rId3"/>
          <a:stretch>
            <a:fillRect/>
          </a:stretch>
        </p:blipFill>
        <p:spPr>
          <a:xfrm>
            <a:off x="0" y="646854"/>
            <a:ext cx="9016634" cy="3849791"/>
          </a:xfrm>
          <a:prstGeom prst="rect">
            <a:avLst/>
          </a:prstGeom>
        </p:spPr>
      </p:pic>
    </p:spTree>
    <p:extLst>
      <p:ext uri="{BB962C8B-B14F-4D97-AF65-F5344CB8AC3E}">
        <p14:creationId xmlns:p14="http://schemas.microsoft.com/office/powerpoint/2010/main" val="2838736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4" name="Picture 3">
            <a:extLst>
              <a:ext uri="{FF2B5EF4-FFF2-40B4-BE49-F238E27FC236}">
                <a16:creationId xmlns:a16="http://schemas.microsoft.com/office/drawing/2014/main" id="{7EEDB268-797C-F622-FECE-BC5E9F724CD3}"/>
              </a:ext>
            </a:extLst>
          </p:cNvPr>
          <p:cNvPicPr>
            <a:picLocks noChangeAspect="1"/>
          </p:cNvPicPr>
          <p:nvPr/>
        </p:nvPicPr>
        <p:blipFill>
          <a:blip r:embed="rId3"/>
          <a:stretch>
            <a:fillRect/>
          </a:stretch>
        </p:blipFill>
        <p:spPr>
          <a:xfrm>
            <a:off x="0" y="787050"/>
            <a:ext cx="9144000" cy="3569399"/>
          </a:xfrm>
          <a:prstGeom prst="rect">
            <a:avLst/>
          </a:prstGeom>
        </p:spPr>
      </p:pic>
    </p:spTree>
    <p:extLst>
      <p:ext uri="{BB962C8B-B14F-4D97-AF65-F5344CB8AC3E}">
        <p14:creationId xmlns:p14="http://schemas.microsoft.com/office/powerpoint/2010/main" val="2219665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3" name="Picture 2">
            <a:extLst>
              <a:ext uri="{FF2B5EF4-FFF2-40B4-BE49-F238E27FC236}">
                <a16:creationId xmlns:a16="http://schemas.microsoft.com/office/drawing/2014/main" id="{2748B22A-A403-6001-B1A1-9B38ECC8F120}"/>
              </a:ext>
            </a:extLst>
          </p:cNvPr>
          <p:cNvPicPr>
            <a:picLocks noChangeAspect="1"/>
          </p:cNvPicPr>
          <p:nvPr/>
        </p:nvPicPr>
        <p:blipFill>
          <a:blip r:embed="rId3"/>
          <a:stretch>
            <a:fillRect/>
          </a:stretch>
        </p:blipFill>
        <p:spPr>
          <a:xfrm>
            <a:off x="0" y="552605"/>
            <a:ext cx="9144000" cy="4038289"/>
          </a:xfrm>
          <a:prstGeom prst="rect">
            <a:avLst/>
          </a:prstGeom>
        </p:spPr>
      </p:pic>
    </p:spTree>
    <p:extLst>
      <p:ext uri="{BB962C8B-B14F-4D97-AF65-F5344CB8AC3E}">
        <p14:creationId xmlns:p14="http://schemas.microsoft.com/office/powerpoint/2010/main" val="1061953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30"/>
          <p:cNvSpPr txBox="1">
            <a:spLocks noGrp="1"/>
          </p:cNvSpPr>
          <p:nvPr>
            <p:ph type="subTitle" idx="1"/>
          </p:nvPr>
        </p:nvSpPr>
        <p:spPr>
          <a:xfrm>
            <a:off x="152616" y="769114"/>
            <a:ext cx="7753500" cy="407400"/>
          </a:xfrm>
          <a:prstGeom prst="rect">
            <a:avLst/>
          </a:prstGeom>
        </p:spPr>
        <p:txBody>
          <a:bodyPr spcFirstLastPara="1" wrap="square" lIns="91425" tIns="91425" rIns="91425" bIns="91425" anchor="t" anchorCtr="0">
            <a:noAutofit/>
          </a:bodyPr>
          <a:lstStyle/>
          <a:p>
            <a:pPr marL="152400" lvl="0" indent="0" algn="l" rtl="0">
              <a:lnSpc>
                <a:spcPct val="110000"/>
              </a:lnSpc>
              <a:spcBef>
                <a:spcPts val="0"/>
              </a:spcBef>
              <a:spcAft>
                <a:spcPts val="0"/>
              </a:spcAft>
              <a:buSzPts val="1200"/>
            </a:pPr>
            <a:r>
              <a:rPr lang="en-US" dirty="0"/>
              <a:t>A concerned customer has forwarded on what they believe to be a fraudulent email. It looks as if it has been sent by @Apollo but something appears a little 'phish-y.'</a:t>
            </a:r>
          </a:p>
        </p:txBody>
      </p:sp>
      <p:sp>
        <p:nvSpPr>
          <p:cNvPr id="350" name="Google Shape;350;p30"/>
          <p:cNvSpPr txBox="1">
            <a:spLocks noGrp="1"/>
          </p:cNvSpPr>
          <p:nvPr>
            <p:ph type="title"/>
          </p:nvPr>
        </p:nvSpPr>
        <p:spPr>
          <a:xfrm>
            <a:off x="331036" y="245947"/>
            <a:ext cx="7753500" cy="636000"/>
          </a:xfrm>
          <a:prstGeom prst="rect">
            <a:avLst/>
          </a:prstGeom>
        </p:spPr>
        <p:txBody>
          <a:bodyPr spcFirstLastPara="1" wrap="square" lIns="34275" tIns="34275" rIns="34275" bIns="34275" anchor="ctr" anchorCtr="0">
            <a:noAutofit/>
          </a:bodyPr>
          <a:lstStyle/>
          <a:p>
            <a:pPr marL="0" lvl="0" indent="0" algn="l" rtl="0">
              <a:spcBef>
                <a:spcPts val="0"/>
              </a:spcBef>
              <a:spcAft>
                <a:spcPts val="0"/>
              </a:spcAft>
              <a:buNone/>
            </a:pPr>
            <a:r>
              <a:rPr lang="en-US" dirty="0"/>
              <a:t>What Do You Think?</a:t>
            </a:r>
          </a:p>
        </p:txBody>
      </p:sp>
      <p:pic>
        <p:nvPicPr>
          <p:cNvPr id="4" name="Graphic 3">
            <a:extLst>
              <a:ext uri="{FF2B5EF4-FFF2-40B4-BE49-F238E27FC236}">
                <a16:creationId xmlns:a16="http://schemas.microsoft.com/office/drawing/2014/main" id="{160B4781-E0D8-60B6-C487-F25B916F1F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616" y="1405114"/>
            <a:ext cx="4742985" cy="3242275"/>
          </a:xfrm>
          <a:prstGeom prst="rect">
            <a:avLst/>
          </a:prstGeom>
        </p:spPr>
      </p:pic>
      <p:pic>
        <p:nvPicPr>
          <p:cNvPr id="6" name="Picture 5">
            <a:extLst>
              <a:ext uri="{FF2B5EF4-FFF2-40B4-BE49-F238E27FC236}">
                <a16:creationId xmlns:a16="http://schemas.microsoft.com/office/drawing/2014/main" id="{2A238E20-BD03-1C11-F6CE-CFFA85FC7CAA}"/>
              </a:ext>
            </a:extLst>
          </p:cNvPr>
          <p:cNvPicPr>
            <a:picLocks noChangeAspect="1"/>
          </p:cNvPicPr>
          <p:nvPr/>
        </p:nvPicPr>
        <p:blipFill rotWithShape="1">
          <a:blip r:embed="rId5"/>
          <a:srcRect l="1285" r="40452"/>
          <a:stretch/>
        </p:blipFill>
        <p:spPr>
          <a:xfrm>
            <a:off x="4649843" y="1747025"/>
            <a:ext cx="4304371" cy="274895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1"/>
          <p:cNvSpPr txBox="1">
            <a:spLocks noGrp="1"/>
          </p:cNvSpPr>
          <p:nvPr>
            <p:ph type="subTitle" idx="1"/>
          </p:nvPr>
        </p:nvSpPr>
        <p:spPr>
          <a:xfrm>
            <a:off x="345904" y="243408"/>
            <a:ext cx="7753500" cy="407400"/>
          </a:xfrm>
          <a:prstGeom prst="rect">
            <a:avLst/>
          </a:prstGeom>
        </p:spPr>
        <p:txBody>
          <a:bodyPr spcFirstLastPara="1" wrap="square" lIns="91425" tIns="91425" rIns="91425" bIns="91425" anchor="t" anchorCtr="0">
            <a:noAutofit/>
          </a:bodyPr>
          <a:lstStyle/>
          <a:p>
            <a:pPr marL="152400" lvl="0" indent="0" algn="l" rtl="0">
              <a:lnSpc>
                <a:spcPct val="110000"/>
              </a:lnSpc>
              <a:spcBef>
                <a:spcPts val="0"/>
              </a:spcBef>
              <a:spcAft>
                <a:spcPts val="0"/>
              </a:spcAft>
              <a:buSzPts val="1200"/>
            </a:pPr>
            <a:r>
              <a:rPr lang="en-US" sz="1700" dirty="0"/>
              <a:t>Consequences of a Security Breach</a:t>
            </a:r>
          </a:p>
          <a:p>
            <a:pPr marL="152400" lvl="0" indent="0" algn="l" rtl="0">
              <a:lnSpc>
                <a:spcPct val="110000"/>
              </a:lnSpc>
              <a:spcBef>
                <a:spcPts val="0"/>
              </a:spcBef>
              <a:spcAft>
                <a:spcPts val="0"/>
              </a:spcAft>
              <a:buSzPts val="1200"/>
            </a:pPr>
            <a:endParaRPr lang="en-US" sz="1700" dirty="0"/>
          </a:p>
          <a:p>
            <a:pPr marL="152400" lvl="0" indent="0" algn="l" rtl="0">
              <a:lnSpc>
                <a:spcPct val="110000"/>
              </a:lnSpc>
              <a:spcBef>
                <a:spcPts val="0"/>
              </a:spcBef>
              <a:spcAft>
                <a:spcPts val="0"/>
              </a:spcAft>
              <a:buSzPts val="1200"/>
            </a:pPr>
            <a:r>
              <a:rPr lang="en-US" dirty="0"/>
              <a:t>&gt; </a:t>
            </a:r>
            <a:r>
              <a:rPr lang="en-US" b="1" dirty="0"/>
              <a:t>Reputational Damage </a:t>
            </a:r>
            <a:r>
              <a:rPr lang="en-US" dirty="0"/>
              <a:t>: </a:t>
            </a:r>
          </a:p>
          <a:p>
            <a:pPr marL="152400" lvl="0" indent="0" algn="l" rtl="0">
              <a:lnSpc>
                <a:spcPct val="110000"/>
              </a:lnSpc>
              <a:spcBef>
                <a:spcPts val="0"/>
              </a:spcBef>
              <a:spcAft>
                <a:spcPts val="0"/>
              </a:spcAft>
              <a:buSzPts val="1200"/>
            </a:pPr>
            <a:r>
              <a:rPr lang="en-US" dirty="0"/>
              <a:t>A security breach can have a negative long-term impact on an organization’s reputation that has taken years to build. Customers, particularly those who have been adversely affected by the breach, will need to be notified and may seek compensation and/or turn to a reliable and secure competitor. Employees may also choose to leave in light of a scandal.</a:t>
            </a:r>
          </a:p>
          <a:p>
            <a:pPr marL="152400" lvl="0" indent="0" algn="l" rtl="0">
              <a:lnSpc>
                <a:spcPct val="110000"/>
              </a:lnSpc>
              <a:spcBef>
                <a:spcPts val="0"/>
              </a:spcBef>
              <a:spcAft>
                <a:spcPts val="0"/>
              </a:spcAft>
              <a:buSzPts val="1200"/>
            </a:pPr>
            <a:endParaRPr lang="en-US" dirty="0"/>
          </a:p>
          <a:p>
            <a:pPr marL="152400" lvl="0" indent="0" algn="l" rtl="0">
              <a:lnSpc>
                <a:spcPct val="110000"/>
              </a:lnSpc>
              <a:spcBef>
                <a:spcPts val="0"/>
              </a:spcBef>
              <a:spcAft>
                <a:spcPts val="0"/>
              </a:spcAft>
              <a:buSzPts val="1200"/>
            </a:pPr>
            <a:r>
              <a:rPr lang="en-US" dirty="0"/>
              <a:t>Depending on the severity of a breach, it can take a long time to repair an organization’s reputation.</a:t>
            </a:r>
          </a:p>
          <a:p>
            <a:pPr marL="152400" lvl="0" indent="0" algn="l" rtl="0">
              <a:lnSpc>
                <a:spcPct val="110000"/>
              </a:lnSpc>
              <a:spcBef>
                <a:spcPts val="0"/>
              </a:spcBef>
              <a:spcAft>
                <a:spcPts val="0"/>
              </a:spcAft>
              <a:buSzPts val="1200"/>
            </a:pPr>
            <a:endParaRPr lang="en-US" dirty="0"/>
          </a:p>
          <a:p>
            <a:pPr marL="323850" lvl="0" indent="-171450" algn="l" rtl="0">
              <a:lnSpc>
                <a:spcPct val="110000"/>
              </a:lnSpc>
              <a:spcBef>
                <a:spcPts val="0"/>
              </a:spcBef>
              <a:spcAft>
                <a:spcPts val="0"/>
              </a:spcAft>
              <a:buSzPts val="1200"/>
              <a:buFont typeface="Wingdings" panose="05000000000000000000" pitchFamily="2" charset="2"/>
              <a:buChar char="Ø"/>
            </a:pPr>
            <a:r>
              <a:rPr lang="en-US" b="1" dirty="0"/>
              <a:t>Vandalism: </a:t>
            </a:r>
          </a:p>
          <a:p>
            <a:pPr marL="152400" lvl="0" indent="0" algn="l" rtl="0">
              <a:lnSpc>
                <a:spcPct val="110000"/>
              </a:lnSpc>
              <a:spcBef>
                <a:spcPts val="0"/>
              </a:spcBef>
              <a:spcAft>
                <a:spcPts val="0"/>
              </a:spcAft>
              <a:buSzPts val="1200"/>
            </a:pPr>
            <a:r>
              <a:rPr lang="en-US" dirty="0"/>
              <a:t>A hacker or hacking group may vandalize an organization’s website by posting untrue information. They might even just make a few minor edits to your organization’s phone number or address, which can be trickier to detect.</a:t>
            </a:r>
          </a:p>
          <a:p>
            <a:pPr marL="323850" lvl="0" indent="-171450" algn="l" rtl="0">
              <a:lnSpc>
                <a:spcPct val="110000"/>
              </a:lnSpc>
              <a:spcBef>
                <a:spcPts val="0"/>
              </a:spcBef>
              <a:spcAft>
                <a:spcPts val="0"/>
              </a:spcAft>
              <a:buSzPts val="1200"/>
              <a:buFont typeface="Wingdings" panose="05000000000000000000" pitchFamily="2" charset="2"/>
              <a:buChar char="Ø"/>
            </a:pPr>
            <a:endParaRPr lang="en-US" dirty="0"/>
          </a:p>
          <a:p>
            <a:pPr marL="152400" lvl="0" indent="0" algn="l" rtl="0">
              <a:lnSpc>
                <a:spcPct val="110000"/>
              </a:lnSpc>
              <a:spcBef>
                <a:spcPts val="0"/>
              </a:spcBef>
              <a:spcAft>
                <a:spcPts val="0"/>
              </a:spcAft>
              <a:buSzPts val="1200"/>
            </a:pPr>
            <a:r>
              <a:rPr lang="en-US" dirty="0"/>
              <a:t>In either case, online vandalism can portray unprofessionalism and have a negative impact on your organization’s reputation and credibility.</a:t>
            </a:r>
          </a:p>
          <a:p>
            <a:pPr marL="152400" lvl="0" indent="0" algn="l" rtl="0">
              <a:lnSpc>
                <a:spcPct val="110000"/>
              </a:lnSpc>
              <a:spcBef>
                <a:spcPts val="0"/>
              </a:spcBef>
              <a:spcAft>
                <a:spcPts val="0"/>
              </a:spcAft>
              <a:buSzPts val="1200"/>
            </a:pPr>
            <a:endParaRPr lang="en-US" dirty="0"/>
          </a:p>
          <a:p>
            <a:pPr marL="323850" lvl="0" indent="-171450" algn="l" rtl="0">
              <a:lnSpc>
                <a:spcPct val="110000"/>
              </a:lnSpc>
              <a:spcBef>
                <a:spcPts val="0"/>
              </a:spcBef>
              <a:spcAft>
                <a:spcPts val="0"/>
              </a:spcAft>
              <a:buSzPts val="1200"/>
              <a:buFont typeface="Wingdings" panose="05000000000000000000" pitchFamily="2" charset="2"/>
              <a:buChar char="Ø"/>
            </a:pPr>
            <a:r>
              <a:rPr lang="en-US" dirty="0"/>
              <a:t>Theft</a:t>
            </a:r>
          </a:p>
          <a:p>
            <a:pPr marL="152400" lvl="0" indent="0" algn="l" rtl="0">
              <a:lnSpc>
                <a:spcPct val="110000"/>
              </a:lnSpc>
              <a:spcBef>
                <a:spcPts val="0"/>
              </a:spcBef>
              <a:spcAft>
                <a:spcPts val="0"/>
              </a:spcAft>
              <a:buSzPts val="1200"/>
            </a:pPr>
            <a:r>
              <a:rPr lang="en-US" dirty="0"/>
              <a:t>A data breach often involves an incident where sensitive personal data has been stolen. Cybercriminals can make this information public or exploit it to steal an individual’s money and/or identity.</a:t>
            </a:r>
          </a:p>
          <a:p>
            <a:pPr marL="152400" lvl="0" indent="0" algn="l" rtl="0">
              <a:lnSpc>
                <a:spcPct val="110000"/>
              </a:lnSpc>
              <a:spcBef>
                <a:spcPts val="0"/>
              </a:spcBef>
              <a:spcAft>
                <a:spcPts val="0"/>
              </a:spcAft>
              <a:buSzPts val="1200"/>
            </a:pPr>
            <a:endParaRPr lang="en-US" dirty="0"/>
          </a:p>
          <a:p>
            <a:pPr marL="152400" lvl="0" indent="0" algn="l" rtl="0">
              <a:lnSpc>
                <a:spcPct val="110000"/>
              </a:lnSpc>
              <a:spcBef>
                <a:spcPts val="0"/>
              </a:spcBef>
              <a:spcAft>
                <a:spcPts val="0"/>
              </a:spcAft>
              <a:buSzPts val="1200"/>
            </a:pPr>
            <a:r>
              <a:rPr lang="en-US" dirty="0"/>
              <a:t> </a:t>
            </a:r>
          </a:p>
          <a:p>
            <a:pPr marL="152400" lvl="0" indent="0" algn="l" rtl="0">
              <a:lnSpc>
                <a:spcPct val="110000"/>
              </a:lnSpc>
              <a:spcBef>
                <a:spcPts val="0"/>
              </a:spcBef>
              <a:spcAft>
                <a:spcPts val="0"/>
              </a:spcAft>
              <a:buSzPts val="1200"/>
            </a:pPr>
            <a:endParaRPr lang="en-NG"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1"/>
          <p:cNvSpPr txBox="1">
            <a:spLocks noGrp="1"/>
          </p:cNvSpPr>
          <p:nvPr>
            <p:ph type="subTitle" idx="1"/>
          </p:nvPr>
        </p:nvSpPr>
        <p:spPr>
          <a:xfrm>
            <a:off x="345904" y="243408"/>
            <a:ext cx="7753500" cy="407400"/>
          </a:xfrm>
          <a:prstGeom prst="rect">
            <a:avLst/>
          </a:prstGeom>
        </p:spPr>
        <p:txBody>
          <a:bodyPr spcFirstLastPara="1" wrap="square" lIns="91425" tIns="91425" rIns="91425" bIns="91425" anchor="t" anchorCtr="0">
            <a:noAutofit/>
          </a:bodyPr>
          <a:lstStyle/>
          <a:p>
            <a:pPr marL="152400" lvl="0" indent="0" algn="l" rtl="0">
              <a:lnSpc>
                <a:spcPct val="110000"/>
              </a:lnSpc>
              <a:spcBef>
                <a:spcPts val="0"/>
              </a:spcBef>
              <a:spcAft>
                <a:spcPts val="0"/>
              </a:spcAft>
              <a:buSzPts val="1200"/>
            </a:pPr>
            <a:r>
              <a:rPr lang="en-US" sz="1700" dirty="0" err="1"/>
              <a:t>Cont</a:t>
            </a:r>
            <a:r>
              <a:rPr lang="en-US" sz="1700" dirty="0"/>
              <a:t>….. Consequences of a Security Breach</a:t>
            </a:r>
          </a:p>
          <a:p>
            <a:pPr marL="152400" lvl="0" indent="0" algn="l" rtl="0">
              <a:lnSpc>
                <a:spcPct val="110000"/>
              </a:lnSpc>
              <a:spcBef>
                <a:spcPts val="0"/>
              </a:spcBef>
              <a:spcAft>
                <a:spcPts val="0"/>
              </a:spcAft>
              <a:buSzPts val="1200"/>
            </a:pPr>
            <a:endParaRPr lang="en-US" sz="1700" dirty="0"/>
          </a:p>
          <a:p>
            <a:pPr marL="323850" lvl="0" indent="-171450" algn="l" rtl="0">
              <a:lnSpc>
                <a:spcPct val="110000"/>
              </a:lnSpc>
              <a:spcBef>
                <a:spcPts val="0"/>
              </a:spcBef>
              <a:spcAft>
                <a:spcPts val="0"/>
              </a:spcAft>
              <a:buSzPts val="1200"/>
              <a:buFont typeface="Wingdings" panose="05000000000000000000" pitchFamily="2" charset="2"/>
              <a:buChar char="Ø"/>
            </a:pPr>
            <a:r>
              <a:rPr lang="en-US" dirty="0"/>
              <a:t>Loss Of Revenue</a:t>
            </a:r>
          </a:p>
          <a:p>
            <a:pPr marL="152400" lvl="0" indent="0" algn="l" rtl="0">
              <a:lnSpc>
                <a:spcPct val="110000"/>
              </a:lnSpc>
              <a:spcBef>
                <a:spcPts val="0"/>
              </a:spcBef>
              <a:spcAft>
                <a:spcPts val="0"/>
              </a:spcAft>
              <a:buSzPts val="1200"/>
            </a:pPr>
            <a:r>
              <a:rPr lang="en-US" dirty="0"/>
              <a:t>The financial impact of a security breach can be devastating. For example, hackers can take down an organization’s website, preventing it from doing business online. A loss of customer information may impede company growth and expansion. It may demand further investment in an organization’s security infrastructure. And let’s not forget that organizations may face large fines or penalties if they do not protect online data.</a:t>
            </a:r>
          </a:p>
          <a:p>
            <a:pPr marL="152400" lvl="0" indent="0" algn="l" rtl="0">
              <a:lnSpc>
                <a:spcPct val="110000"/>
              </a:lnSpc>
              <a:spcBef>
                <a:spcPts val="0"/>
              </a:spcBef>
              <a:spcAft>
                <a:spcPts val="0"/>
              </a:spcAft>
              <a:buSzPts val="1200"/>
            </a:pPr>
            <a:endParaRPr lang="en-US" dirty="0"/>
          </a:p>
          <a:p>
            <a:pPr marL="323850" lvl="0" indent="-171450" algn="l" rtl="0">
              <a:lnSpc>
                <a:spcPct val="110000"/>
              </a:lnSpc>
              <a:spcBef>
                <a:spcPts val="0"/>
              </a:spcBef>
              <a:spcAft>
                <a:spcPts val="0"/>
              </a:spcAft>
              <a:buSzPts val="1200"/>
              <a:buFont typeface="Wingdings" panose="05000000000000000000" pitchFamily="2" charset="2"/>
              <a:buChar char="Ø"/>
            </a:pPr>
            <a:r>
              <a:rPr lang="en-US" dirty="0"/>
              <a:t>Damaged Intellectual Property </a:t>
            </a:r>
          </a:p>
          <a:p>
            <a:pPr marL="152400" lvl="0" indent="0" algn="l" rtl="0">
              <a:lnSpc>
                <a:spcPct val="110000"/>
              </a:lnSpc>
              <a:spcBef>
                <a:spcPts val="0"/>
              </a:spcBef>
              <a:spcAft>
                <a:spcPts val="0"/>
              </a:spcAft>
              <a:buSzPts val="1200"/>
            </a:pPr>
            <a:r>
              <a:rPr lang="en-US" dirty="0"/>
              <a:t>A security breach could also have a devastating impact on the competitiveness of an organization, particularly if hackers are able to get their hands on confidential documents, trade secrets and intellectual property.</a:t>
            </a:r>
          </a:p>
          <a:p>
            <a:pPr marL="152400" lvl="0" indent="0" algn="l" rtl="0">
              <a:lnSpc>
                <a:spcPct val="110000"/>
              </a:lnSpc>
              <a:spcBef>
                <a:spcPts val="0"/>
              </a:spcBef>
              <a:spcAft>
                <a:spcPts val="0"/>
              </a:spcAft>
              <a:buSzPts val="1200"/>
            </a:pPr>
            <a:endParaRPr lang="en-US" dirty="0"/>
          </a:p>
          <a:p>
            <a:pPr marL="152400" lvl="0" indent="0" algn="l" rtl="0">
              <a:lnSpc>
                <a:spcPct val="110000"/>
              </a:lnSpc>
              <a:spcBef>
                <a:spcPts val="0"/>
              </a:spcBef>
              <a:spcAft>
                <a:spcPts val="0"/>
              </a:spcAft>
              <a:buSzPts val="1200"/>
            </a:pPr>
            <a:endParaRPr lang="en-US" dirty="0"/>
          </a:p>
          <a:p>
            <a:pPr marL="152400" lvl="0" indent="0" algn="l" rtl="0">
              <a:lnSpc>
                <a:spcPct val="110000"/>
              </a:lnSpc>
              <a:spcBef>
                <a:spcPts val="0"/>
              </a:spcBef>
              <a:spcAft>
                <a:spcPts val="0"/>
              </a:spcAft>
              <a:buSzPts val="1200"/>
            </a:pPr>
            <a:endParaRPr lang="en-US" dirty="0"/>
          </a:p>
          <a:p>
            <a:pPr marL="152400" lvl="0" indent="0" algn="l" rtl="0">
              <a:lnSpc>
                <a:spcPct val="110000"/>
              </a:lnSpc>
              <a:spcBef>
                <a:spcPts val="0"/>
              </a:spcBef>
              <a:spcAft>
                <a:spcPts val="0"/>
              </a:spcAft>
              <a:buSzPts val="1200"/>
            </a:pPr>
            <a:endParaRPr lang="en-US" dirty="0"/>
          </a:p>
          <a:p>
            <a:pPr marL="152400" lvl="0" indent="0" algn="l" rtl="0">
              <a:lnSpc>
                <a:spcPct val="110000"/>
              </a:lnSpc>
              <a:spcBef>
                <a:spcPts val="0"/>
              </a:spcBef>
              <a:spcAft>
                <a:spcPts val="0"/>
              </a:spcAft>
              <a:buSzPts val="1200"/>
            </a:pPr>
            <a:r>
              <a:rPr lang="en-US" dirty="0"/>
              <a:t> </a:t>
            </a:r>
          </a:p>
          <a:p>
            <a:pPr marL="152400" lvl="0" indent="0" algn="l" rtl="0">
              <a:lnSpc>
                <a:spcPct val="110000"/>
              </a:lnSpc>
              <a:spcBef>
                <a:spcPts val="0"/>
              </a:spcBef>
              <a:spcAft>
                <a:spcPts val="0"/>
              </a:spcAft>
              <a:buSzPts val="1200"/>
            </a:pPr>
            <a:endParaRPr lang="en-NG" dirty="0"/>
          </a:p>
        </p:txBody>
      </p:sp>
      <p:sp>
        <p:nvSpPr>
          <p:cNvPr id="2" name="TextBox 1">
            <a:extLst>
              <a:ext uri="{FF2B5EF4-FFF2-40B4-BE49-F238E27FC236}">
                <a16:creationId xmlns:a16="http://schemas.microsoft.com/office/drawing/2014/main" id="{6E38CF75-F2FF-21ED-4957-72EE92CF2C67}"/>
              </a:ext>
            </a:extLst>
          </p:cNvPr>
          <p:cNvSpPr txBox="1"/>
          <p:nvPr/>
        </p:nvSpPr>
        <p:spPr>
          <a:xfrm>
            <a:off x="3538654" y="3337932"/>
            <a:ext cx="4560750" cy="1446550"/>
          </a:xfrm>
          <a:prstGeom prst="rect">
            <a:avLst/>
          </a:prstGeom>
          <a:noFill/>
        </p:spPr>
        <p:txBody>
          <a:bodyPr wrap="square" rtlCol="0">
            <a:spAutoFit/>
          </a:bodyPr>
          <a:lstStyle/>
          <a:p>
            <a:r>
              <a:rPr lang="en-US" sz="1100" i="1" dirty="0"/>
              <a:t>Despite the best of intentions and all the safeguards you can put in place, protecting organizations from every cyberattack is not feasible.</a:t>
            </a:r>
          </a:p>
          <a:p>
            <a:endParaRPr lang="en-US" sz="1100" i="1" dirty="0"/>
          </a:p>
          <a:p>
            <a:r>
              <a:rPr lang="en-US" sz="1100" i="1" dirty="0"/>
              <a:t>Cybercriminals are constantly finding new ways to attack and, eventually, they will succeed.</a:t>
            </a:r>
          </a:p>
          <a:p>
            <a:endParaRPr lang="en-US" sz="1100" i="1" dirty="0"/>
          </a:p>
          <a:p>
            <a:r>
              <a:rPr lang="en-US" sz="1100" i="1" dirty="0"/>
              <a:t>When they do, it will be up to cybersecurity professionals, like you, to respond quickly to minimize its impact.</a:t>
            </a:r>
            <a:endParaRPr lang="en-NG" sz="1100" i="1" dirty="0"/>
          </a:p>
        </p:txBody>
      </p:sp>
      <p:pic>
        <p:nvPicPr>
          <p:cNvPr id="4" name="Picture 3">
            <a:extLst>
              <a:ext uri="{FF2B5EF4-FFF2-40B4-BE49-F238E27FC236}">
                <a16:creationId xmlns:a16="http://schemas.microsoft.com/office/drawing/2014/main" id="{0B113879-596D-D405-1C00-6D058EE1CC4F}"/>
              </a:ext>
            </a:extLst>
          </p:cNvPr>
          <p:cNvPicPr>
            <a:picLocks noChangeAspect="1"/>
          </p:cNvPicPr>
          <p:nvPr/>
        </p:nvPicPr>
        <p:blipFill>
          <a:blip r:embed="rId3"/>
          <a:stretch>
            <a:fillRect/>
          </a:stretch>
        </p:blipFill>
        <p:spPr>
          <a:xfrm>
            <a:off x="639336" y="3168804"/>
            <a:ext cx="2527610" cy="1974696"/>
          </a:xfrm>
          <a:prstGeom prst="rect">
            <a:avLst/>
          </a:prstGeom>
        </p:spPr>
      </p:pic>
    </p:spTree>
    <p:extLst>
      <p:ext uri="{BB962C8B-B14F-4D97-AF65-F5344CB8AC3E}">
        <p14:creationId xmlns:p14="http://schemas.microsoft.com/office/powerpoint/2010/main" val="19987679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7" name="Picture 6">
            <a:extLst>
              <a:ext uri="{FF2B5EF4-FFF2-40B4-BE49-F238E27FC236}">
                <a16:creationId xmlns:a16="http://schemas.microsoft.com/office/drawing/2014/main" id="{B974F3F9-77F3-8F6E-13B2-E963DF773F3A}"/>
              </a:ext>
            </a:extLst>
          </p:cNvPr>
          <p:cNvPicPr>
            <a:picLocks noChangeAspect="1"/>
          </p:cNvPicPr>
          <p:nvPr/>
        </p:nvPicPr>
        <p:blipFill>
          <a:blip r:embed="rId3"/>
          <a:stretch>
            <a:fillRect/>
          </a:stretch>
        </p:blipFill>
        <p:spPr>
          <a:xfrm>
            <a:off x="0" y="815003"/>
            <a:ext cx="9144000" cy="3513494"/>
          </a:xfrm>
          <a:prstGeom prst="rect">
            <a:avLst/>
          </a:prstGeom>
        </p:spPr>
      </p:pic>
      <p:sp>
        <p:nvSpPr>
          <p:cNvPr id="8" name="TextBox 7">
            <a:extLst>
              <a:ext uri="{FF2B5EF4-FFF2-40B4-BE49-F238E27FC236}">
                <a16:creationId xmlns:a16="http://schemas.microsoft.com/office/drawing/2014/main" id="{DE6AD5F5-D6B5-C153-5E40-36356CD82CC4}"/>
              </a:ext>
            </a:extLst>
          </p:cNvPr>
          <p:cNvSpPr txBox="1"/>
          <p:nvPr/>
        </p:nvSpPr>
        <p:spPr>
          <a:xfrm>
            <a:off x="1167161" y="483220"/>
            <a:ext cx="2624254" cy="338554"/>
          </a:xfrm>
          <a:prstGeom prst="rect">
            <a:avLst/>
          </a:prstGeom>
          <a:noFill/>
        </p:spPr>
        <p:txBody>
          <a:bodyPr wrap="square" rtlCol="0">
            <a:spAutoFit/>
          </a:bodyPr>
          <a:lstStyle/>
          <a:p>
            <a:r>
              <a:rPr lang="en-US" sz="1600" b="1" dirty="0"/>
              <a:t>QUIZ</a:t>
            </a:r>
            <a:endParaRPr lang="en-NG" sz="1600" b="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pic>
        <p:nvPicPr>
          <p:cNvPr id="5" name="Picture 4">
            <a:extLst>
              <a:ext uri="{FF2B5EF4-FFF2-40B4-BE49-F238E27FC236}">
                <a16:creationId xmlns:a16="http://schemas.microsoft.com/office/drawing/2014/main" id="{47336104-63DD-A293-2A79-FDA0A3EBA166}"/>
              </a:ext>
            </a:extLst>
          </p:cNvPr>
          <p:cNvPicPr>
            <a:picLocks noChangeAspect="1"/>
          </p:cNvPicPr>
          <p:nvPr/>
        </p:nvPicPr>
        <p:blipFill>
          <a:blip r:embed="rId3"/>
          <a:stretch>
            <a:fillRect/>
          </a:stretch>
        </p:blipFill>
        <p:spPr>
          <a:xfrm>
            <a:off x="121534" y="1055531"/>
            <a:ext cx="8900931" cy="270533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4"/>
          <p:cNvSpPr txBox="1">
            <a:spLocks noGrp="1"/>
          </p:cNvSpPr>
          <p:nvPr>
            <p:ph type="subTitle" idx="1"/>
          </p:nvPr>
        </p:nvSpPr>
        <p:spPr>
          <a:xfrm>
            <a:off x="383075" y="932665"/>
            <a:ext cx="7753500" cy="407400"/>
          </a:xfrm>
          <a:prstGeom prst="rect">
            <a:avLst/>
          </a:prstGeom>
        </p:spPr>
        <p:txBody>
          <a:bodyPr spcFirstLastPara="1" wrap="square" lIns="91425" tIns="91425" rIns="91425" bIns="91425" anchor="t" anchorCtr="0">
            <a:noAutofit/>
          </a:bodyPr>
          <a:lstStyle/>
          <a:p>
            <a:pPr marL="457200" lvl="0" indent="-304800" algn="l" rtl="0">
              <a:lnSpc>
                <a:spcPct val="110000"/>
              </a:lnSpc>
              <a:spcBef>
                <a:spcPts val="0"/>
              </a:spcBef>
              <a:spcAft>
                <a:spcPts val="0"/>
              </a:spcAft>
              <a:buSzPts val="1200"/>
              <a:buChar char="●"/>
            </a:pPr>
            <a:r>
              <a:rPr lang="en-US" dirty="0"/>
              <a:t>What exploits did the hackers use in this case to gain access to valuable personal information?</a:t>
            </a:r>
          </a:p>
        </p:txBody>
      </p:sp>
      <p:sp>
        <p:nvSpPr>
          <p:cNvPr id="375" name="Google Shape;375;p34"/>
          <p:cNvSpPr txBox="1">
            <a:spLocks noGrp="1"/>
          </p:cNvSpPr>
          <p:nvPr>
            <p:ph type="title"/>
          </p:nvPr>
        </p:nvSpPr>
        <p:spPr>
          <a:xfrm>
            <a:off x="383075" y="172404"/>
            <a:ext cx="7753500" cy="636000"/>
          </a:xfrm>
          <a:prstGeom prst="rect">
            <a:avLst/>
          </a:prstGeom>
        </p:spPr>
        <p:txBody>
          <a:bodyPr spcFirstLastPara="1" wrap="square" lIns="34275" tIns="34275" rIns="34275" bIns="34275" anchor="ctr" anchorCtr="0">
            <a:noAutofit/>
          </a:bodyPr>
          <a:lstStyle/>
          <a:p>
            <a:pPr marL="0" lvl="0" indent="0" algn="l" rtl="0">
              <a:spcBef>
                <a:spcPts val="0"/>
              </a:spcBef>
              <a:spcAft>
                <a:spcPts val="0"/>
              </a:spcAft>
              <a:buNone/>
            </a:pPr>
            <a:r>
              <a:rPr lang="en-US" dirty="0"/>
              <a:t>What is Exploit ?</a:t>
            </a:r>
          </a:p>
        </p:txBody>
      </p:sp>
      <p:pic>
        <p:nvPicPr>
          <p:cNvPr id="3" name="Picture 2">
            <a:extLst>
              <a:ext uri="{FF2B5EF4-FFF2-40B4-BE49-F238E27FC236}">
                <a16:creationId xmlns:a16="http://schemas.microsoft.com/office/drawing/2014/main" id="{D216398A-3F22-F372-19BE-14882FDEAD5D}"/>
              </a:ext>
            </a:extLst>
          </p:cNvPr>
          <p:cNvPicPr>
            <a:picLocks noChangeAspect="1"/>
          </p:cNvPicPr>
          <p:nvPr/>
        </p:nvPicPr>
        <p:blipFill>
          <a:blip r:embed="rId3"/>
          <a:stretch>
            <a:fillRect/>
          </a:stretch>
        </p:blipFill>
        <p:spPr>
          <a:xfrm>
            <a:off x="535258" y="1281546"/>
            <a:ext cx="6779941" cy="2035693"/>
          </a:xfrm>
          <a:prstGeom prst="rect">
            <a:avLst/>
          </a:prstGeom>
        </p:spPr>
      </p:pic>
      <p:sp>
        <p:nvSpPr>
          <p:cNvPr id="4" name="TextBox 3">
            <a:extLst>
              <a:ext uri="{FF2B5EF4-FFF2-40B4-BE49-F238E27FC236}">
                <a16:creationId xmlns:a16="http://schemas.microsoft.com/office/drawing/2014/main" id="{71C1A83B-2B5C-D9DB-597A-48F8FD73FC5E}"/>
              </a:ext>
            </a:extLst>
          </p:cNvPr>
          <p:cNvSpPr txBox="1"/>
          <p:nvPr/>
        </p:nvSpPr>
        <p:spPr>
          <a:xfrm>
            <a:off x="133815" y="3666120"/>
            <a:ext cx="8794595" cy="1200329"/>
          </a:xfrm>
          <a:prstGeom prst="rect">
            <a:avLst/>
          </a:prstGeom>
          <a:noFill/>
        </p:spPr>
        <p:txBody>
          <a:bodyPr wrap="square" rtlCol="0">
            <a:spAutoFit/>
          </a:bodyPr>
          <a:lstStyle/>
          <a:p>
            <a:r>
              <a:rPr lang="en-US" sz="1200" dirty="0"/>
              <a:t>2. A popular online training platform admitted leaving the personal data of millions of its students (many of them minors) exposed on a publicly accessible cloud database.</a:t>
            </a:r>
          </a:p>
          <a:p>
            <a:r>
              <a:rPr lang="en-US" sz="1200" dirty="0"/>
              <a:t>Hackers were able to directly access students’ full names, email addresses, phone numbers, and school enrollment details from the Internet!</a:t>
            </a:r>
          </a:p>
          <a:p>
            <a:r>
              <a:rPr lang="en-US" sz="1200" b="1" dirty="0"/>
              <a:t>Thinking back to each of the two security breach examples outlined above, what measures could these organizations have implemented in order to have prevented these security breaches?</a:t>
            </a:r>
            <a:endParaRPr lang="en-NG" sz="1200" b="1"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6"/>
          <p:cNvSpPr txBox="1">
            <a:spLocks noGrp="1"/>
          </p:cNvSpPr>
          <p:nvPr>
            <p:ph type="title"/>
          </p:nvPr>
        </p:nvSpPr>
        <p:spPr>
          <a:xfrm>
            <a:off x="530400" y="2208300"/>
            <a:ext cx="8083200" cy="726900"/>
          </a:xfrm>
          <a:prstGeom prst="rect">
            <a:avLst/>
          </a:prstGeom>
        </p:spPr>
        <p:txBody>
          <a:bodyPr spcFirstLastPara="1" wrap="square" lIns="34275" tIns="34275" rIns="34275" bIns="34275" anchor="ctr" anchorCtr="0">
            <a:noAutofit/>
          </a:bodyPr>
          <a:lstStyle/>
          <a:p>
            <a:pPr marL="0" lvl="0" indent="0" algn="ctr" rtl="0">
              <a:spcBef>
                <a:spcPts val="0"/>
              </a:spcBef>
              <a:spcAft>
                <a:spcPts val="0"/>
              </a:spcAft>
              <a:buNone/>
            </a:pPr>
            <a:r>
              <a:rPr lang="en"/>
              <a:t>Thank you for your time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29"/>
          <p:cNvSpPr txBox="1">
            <a:spLocks noGrp="1"/>
          </p:cNvSpPr>
          <p:nvPr>
            <p:ph type="title"/>
          </p:nvPr>
        </p:nvSpPr>
        <p:spPr>
          <a:xfrm>
            <a:off x="680111" y="0"/>
            <a:ext cx="7679700" cy="726900"/>
          </a:xfrm>
          <a:prstGeom prst="rect">
            <a:avLst/>
          </a:prstGeom>
        </p:spPr>
        <p:txBody>
          <a:bodyPr spcFirstLastPara="1" wrap="square" lIns="34275" tIns="34275" rIns="34275" bIns="34275" anchor="b" anchorCtr="0">
            <a:noAutofit/>
          </a:bodyPr>
          <a:lstStyle/>
          <a:p>
            <a:pPr marL="0" lvl="0" indent="0" algn="ctr" rtl="0">
              <a:spcBef>
                <a:spcPts val="0"/>
              </a:spcBef>
              <a:spcAft>
                <a:spcPts val="0"/>
              </a:spcAft>
              <a:buNone/>
            </a:pPr>
            <a:r>
              <a:rPr lang="en" dirty="0"/>
              <a:t>Black Hat Hacker</a:t>
            </a:r>
            <a:endParaRPr dirty="0"/>
          </a:p>
        </p:txBody>
      </p:sp>
      <p:sp>
        <p:nvSpPr>
          <p:cNvPr id="344" name="Google Shape;344;p29"/>
          <p:cNvSpPr txBox="1">
            <a:spLocks noGrp="1"/>
          </p:cNvSpPr>
          <p:nvPr>
            <p:ph type="body" idx="1"/>
          </p:nvPr>
        </p:nvSpPr>
        <p:spPr>
          <a:xfrm>
            <a:off x="178420" y="726901"/>
            <a:ext cx="8876370" cy="41796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t>            </a:t>
            </a:r>
            <a:br>
              <a:rPr lang="en-US" dirty="0"/>
            </a:br>
            <a:r>
              <a:rPr lang="en-US" dirty="0"/>
              <a:t>Black hat hackers are cybercriminals that illegally crack systems with malicious intent. Seeking to gain unauthorized access to computer systems is the definition of black hat hacking. Once a black hat hacker finds a security vulnerability, they try to exploit it, often by implanting a virus or other type of malware such as a trojan.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Ransomware attacks are another favored ploy that black hat hackers use to extort financial gains or breach data systems.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Black hat hackers are also referred to as malicious hackers, unethical hackers, and crackers.</a:t>
            </a:r>
          </a:p>
        </p:txBody>
      </p:sp>
      <p:pic>
        <p:nvPicPr>
          <p:cNvPr id="3" name="Picture 2">
            <a:extLst>
              <a:ext uri="{FF2B5EF4-FFF2-40B4-BE49-F238E27FC236}">
                <a16:creationId xmlns:a16="http://schemas.microsoft.com/office/drawing/2014/main" id="{81254342-2F3A-74E2-FE4D-28EB49C8B152}"/>
              </a:ext>
            </a:extLst>
          </p:cNvPr>
          <p:cNvPicPr>
            <a:picLocks noChangeAspect="1"/>
          </p:cNvPicPr>
          <p:nvPr/>
        </p:nvPicPr>
        <p:blipFill>
          <a:blip r:embed="rId3"/>
          <a:stretch>
            <a:fillRect/>
          </a:stretch>
        </p:blipFill>
        <p:spPr>
          <a:xfrm>
            <a:off x="2222809" y="0"/>
            <a:ext cx="776755" cy="824704"/>
          </a:xfrm>
          <a:prstGeom prst="rect">
            <a:avLst/>
          </a:prstGeom>
        </p:spPr>
      </p:pic>
      <p:pic>
        <p:nvPicPr>
          <p:cNvPr id="5" name="Picture 4">
            <a:extLst>
              <a:ext uri="{FF2B5EF4-FFF2-40B4-BE49-F238E27FC236}">
                <a16:creationId xmlns:a16="http://schemas.microsoft.com/office/drawing/2014/main" id="{E987AB2B-763B-39B6-68AA-D0490045C223}"/>
              </a:ext>
            </a:extLst>
          </p:cNvPr>
          <p:cNvPicPr>
            <a:picLocks noChangeAspect="1"/>
          </p:cNvPicPr>
          <p:nvPr/>
        </p:nvPicPr>
        <p:blipFill>
          <a:blip r:embed="rId4"/>
          <a:stretch>
            <a:fillRect/>
          </a:stretch>
        </p:blipFill>
        <p:spPr>
          <a:xfrm>
            <a:off x="267630" y="3215454"/>
            <a:ext cx="2921621" cy="1669497"/>
          </a:xfrm>
          <a:prstGeom prst="rect">
            <a:avLst/>
          </a:prstGeom>
        </p:spPr>
      </p:pic>
    </p:spTree>
    <p:extLst>
      <p:ext uri="{BB962C8B-B14F-4D97-AF65-F5344CB8AC3E}">
        <p14:creationId xmlns:p14="http://schemas.microsoft.com/office/powerpoint/2010/main" val="3517109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F7F6"/>
        </a:solidFill>
        <a:effectLst/>
      </p:bgPr>
    </p:bg>
    <p:spTree>
      <p:nvGrpSpPr>
        <p:cNvPr id="1" name="Shape 221"/>
        <p:cNvGrpSpPr/>
        <p:nvPr/>
      </p:nvGrpSpPr>
      <p:grpSpPr>
        <a:xfrm>
          <a:off x="0" y="0"/>
          <a:ext cx="0" cy="0"/>
          <a:chOff x="0" y="0"/>
          <a:chExt cx="0" cy="0"/>
        </a:xfrm>
      </p:grpSpPr>
      <p:sp>
        <p:nvSpPr>
          <p:cNvPr id="222" name="Google Shape;222;p35"/>
          <p:cNvSpPr txBox="1">
            <a:spLocks noGrp="1"/>
          </p:cNvSpPr>
          <p:nvPr>
            <p:ph type="title"/>
          </p:nvPr>
        </p:nvSpPr>
        <p:spPr>
          <a:xfrm>
            <a:off x="530400" y="2208300"/>
            <a:ext cx="80832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08170F"/>
                </a:solidFill>
                <a:latin typeface="Krona One"/>
                <a:ea typeface="Krona One"/>
                <a:cs typeface="Krona One"/>
                <a:sym typeface="Krona One"/>
              </a:rPr>
              <a:t>Next Lesson 😊</a:t>
            </a:r>
            <a:br>
              <a:rPr lang="en" dirty="0">
                <a:solidFill>
                  <a:srgbClr val="08170F"/>
                </a:solidFill>
                <a:latin typeface="Krona One"/>
                <a:ea typeface="Krona One"/>
                <a:cs typeface="Krona One"/>
                <a:sym typeface="Krona One"/>
              </a:rPr>
            </a:br>
            <a:br>
              <a:rPr lang="en" dirty="0">
                <a:solidFill>
                  <a:srgbClr val="08170F"/>
                </a:solidFill>
                <a:latin typeface="Krona One"/>
                <a:ea typeface="Krona One"/>
                <a:cs typeface="Krona One"/>
                <a:sym typeface="Krona One"/>
              </a:rPr>
            </a:br>
            <a:r>
              <a:rPr lang="en" dirty="0">
                <a:solidFill>
                  <a:srgbClr val="08170F"/>
                </a:solidFill>
                <a:latin typeface="Krona One"/>
                <a:ea typeface="Krona One"/>
                <a:cs typeface="Krona One"/>
                <a:sym typeface="Krona One"/>
              </a:rPr>
              <a:t>&gt; Cyber Attackers</a:t>
            </a:r>
            <a:br>
              <a:rPr lang="en" dirty="0">
                <a:solidFill>
                  <a:srgbClr val="08170F"/>
                </a:solidFill>
                <a:latin typeface="Krona One"/>
                <a:ea typeface="Krona One"/>
                <a:cs typeface="Krona One"/>
                <a:sym typeface="Krona One"/>
              </a:rPr>
            </a:br>
            <a:r>
              <a:rPr lang="en" dirty="0">
                <a:solidFill>
                  <a:srgbClr val="08170F"/>
                </a:solidFill>
                <a:latin typeface="Krona One"/>
                <a:ea typeface="Krona One"/>
                <a:cs typeface="Krona One"/>
                <a:sym typeface="Krona One"/>
              </a:rPr>
              <a:t>&gt; Cyber Warfare</a:t>
            </a:r>
            <a:endParaRPr dirty="0">
              <a:solidFill>
                <a:srgbClr val="08170F"/>
              </a:solidFill>
              <a:latin typeface="Krona One"/>
              <a:ea typeface="Krona One"/>
              <a:cs typeface="Krona One"/>
              <a:sym typeface="Krona On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29"/>
          <p:cNvSpPr txBox="1">
            <a:spLocks noGrp="1"/>
          </p:cNvSpPr>
          <p:nvPr>
            <p:ph type="title"/>
          </p:nvPr>
        </p:nvSpPr>
        <p:spPr>
          <a:xfrm>
            <a:off x="680111" y="0"/>
            <a:ext cx="7679700" cy="726900"/>
          </a:xfrm>
          <a:prstGeom prst="rect">
            <a:avLst/>
          </a:prstGeom>
        </p:spPr>
        <p:txBody>
          <a:bodyPr spcFirstLastPara="1" wrap="square" lIns="34275" tIns="34275" rIns="34275" bIns="34275" anchor="b" anchorCtr="0">
            <a:noAutofit/>
          </a:bodyPr>
          <a:lstStyle/>
          <a:p>
            <a:pPr marL="0" lvl="0" indent="0" algn="ctr" rtl="0">
              <a:spcBef>
                <a:spcPts val="0"/>
              </a:spcBef>
              <a:spcAft>
                <a:spcPts val="0"/>
              </a:spcAft>
              <a:buNone/>
            </a:pPr>
            <a:r>
              <a:rPr lang="en" dirty="0"/>
              <a:t>White Hat Hacker</a:t>
            </a:r>
            <a:endParaRPr dirty="0"/>
          </a:p>
        </p:txBody>
      </p:sp>
      <p:sp>
        <p:nvSpPr>
          <p:cNvPr id="344" name="Google Shape;344;p29"/>
          <p:cNvSpPr txBox="1">
            <a:spLocks noGrp="1"/>
          </p:cNvSpPr>
          <p:nvPr>
            <p:ph type="body" idx="1"/>
          </p:nvPr>
        </p:nvSpPr>
        <p:spPr>
          <a:xfrm>
            <a:off x="178420" y="726901"/>
            <a:ext cx="8876370" cy="41796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White hat hackers, also known as ethical security hackers, identify and fix vulnerabilities. Hacking into systems with the permission of the organizations they hack into, white hat hackers try to uncover system weaknesses in order to fix them and help strengthen overall internet security.</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Many cybersecurity leaders started out as white hat hackers, but the vital role played by ethical hacking is still widely misunderstood, as made clear by a recent ethical hacking case in Germany.</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White hat hackers working on a team can be referred to as sneakers, hacker clubs, red teams, or tiger teams.</a:t>
            </a:r>
          </a:p>
        </p:txBody>
      </p:sp>
      <p:pic>
        <p:nvPicPr>
          <p:cNvPr id="5" name="Picture 4">
            <a:extLst>
              <a:ext uri="{FF2B5EF4-FFF2-40B4-BE49-F238E27FC236}">
                <a16:creationId xmlns:a16="http://schemas.microsoft.com/office/drawing/2014/main" id="{E987AB2B-763B-39B6-68AA-D0490045C223}"/>
              </a:ext>
            </a:extLst>
          </p:cNvPr>
          <p:cNvPicPr>
            <a:picLocks noChangeAspect="1"/>
          </p:cNvPicPr>
          <p:nvPr/>
        </p:nvPicPr>
        <p:blipFill>
          <a:blip r:embed="rId3"/>
          <a:srcRect/>
          <a:stretch/>
        </p:blipFill>
        <p:spPr>
          <a:xfrm>
            <a:off x="359648" y="3250083"/>
            <a:ext cx="2921621" cy="1643411"/>
          </a:xfrm>
          <a:prstGeom prst="rect">
            <a:avLst/>
          </a:prstGeom>
        </p:spPr>
      </p:pic>
      <p:pic>
        <p:nvPicPr>
          <p:cNvPr id="4" name="Picture 3">
            <a:extLst>
              <a:ext uri="{FF2B5EF4-FFF2-40B4-BE49-F238E27FC236}">
                <a16:creationId xmlns:a16="http://schemas.microsoft.com/office/drawing/2014/main" id="{353543DF-6AA5-A742-12D7-2D6C7722F56E}"/>
              </a:ext>
            </a:extLst>
          </p:cNvPr>
          <p:cNvPicPr>
            <a:picLocks noChangeAspect="1"/>
          </p:cNvPicPr>
          <p:nvPr/>
        </p:nvPicPr>
        <p:blipFill>
          <a:blip r:embed="rId4"/>
          <a:stretch>
            <a:fillRect/>
          </a:stretch>
        </p:blipFill>
        <p:spPr>
          <a:xfrm>
            <a:off x="2535950" y="171404"/>
            <a:ext cx="533446" cy="533446"/>
          </a:xfrm>
          <a:prstGeom prst="rect">
            <a:avLst/>
          </a:prstGeom>
        </p:spPr>
      </p:pic>
    </p:spTree>
    <p:extLst>
      <p:ext uri="{BB962C8B-B14F-4D97-AF65-F5344CB8AC3E}">
        <p14:creationId xmlns:p14="http://schemas.microsoft.com/office/powerpoint/2010/main" val="789298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29"/>
          <p:cNvSpPr txBox="1">
            <a:spLocks noGrp="1"/>
          </p:cNvSpPr>
          <p:nvPr>
            <p:ph type="title"/>
          </p:nvPr>
        </p:nvSpPr>
        <p:spPr>
          <a:xfrm>
            <a:off x="680111" y="0"/>
            <a:ext cx="7679700" cy="726900"/>
          </a:xfrm>
          <a:prstGeom prst="rect">
            <a:avLst/>
          </a:prstGeom>
        </p:spPr>
        <p:txBody>
          <a:bodyPr spcFirstLastPara="1" wrap="square" lIns="34275" tIns="34275" rIns="34275" bIns="34275" anchor="b" anchorCtr="0">
            <a:noAutofit/>
          </a:bodyPr>
          <a:lstStyle/>
          <a:p>
            <a:pPr marL="0" lvl="0" indent="0" algn="ctr" rtl="0">
              <a:spcBef>
                <a:spcPts val="0"/>
              </a:spcBef>
              <a:spcAft>
                <a:spcPts val="0"/>
              </a:spcAft>
              <a:buNone/>
            </a:pPr>
            <a:r>
              <a:rPr lang="en" dirty="0"/>
              <a:t>Grey Hat Hacker</a:t>
            </a:r>
            <a:endParaRPr dirty="0"/>
          </a:p>
        </p:txBody>
      </p:sp>
      <p:sp>
        <p:nvSpPr>
          <p:cNvPr id="344" name="Google Shape;344;p29"/>
          <p:cNvSpPr txBox="1">
            <a:spLocks noGrp="1"/>
          </p:cNvSpPr>
          <p:nvPr>
            <p:ph type="body" idx="1"/>
          </p:nvPr>
        </p:nvSpPr>
        <p:spPr>
          <a:xfrm>
            <a:off x="178420" y="726901"/>
            <a:ext cx="8876370" cy="41796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Gray hat hackers may not have the criminal or malicious intent of a black hat hacker, but they also don’t have the prior knowledge or consent of those whose systems they hack into. Nevertheless, when gray hat hackers uncover weaknesses such as zero-day vulnerabilities, they report them rather than fully exploiting them. But gray hat hackers may demand payment in exchange for providing full details of what they uncovered.</a:t>
            </a:r>
          </a:p>
        </p:txBody>
      </p:sp>
      <p:pic>
        <p:nvPicPr>
          <p:cNvPr id="3" name="Picture 2">
            <a:extLst>
              <a:ext uri="{FF2B5EF4-FFF2-40B4-BE49-F238E27FC236}">
                <a16:creationId xmlns:a16="http://schemas.microsoft.com/office/drawing/2014/main" id="{EA92233A-7150-D876-77DF-BB27644B4728}"/>
              </a:ext>
            </a:extLst>
          </p:cNvPr>
          <p:cNvPicPr>
            <a:picLocks noChangeAspect="1"/>
          </p:cNvPicPr>
          <p:nvPr/>
        </p:nvPicPr>
        <p:blipFill>
          <a:blip r:embed="rId3"/>
          <a:stretch>
            <a:fillRect/>
          </a:stretch>
        </p:blipFill>
        <p:spPr>
          <a:xfrm>
            <a:off x="2414239" y="236963"/>
            <a:ext cx="762000" cy="628650"/>
          </a:xfrm>
          <a:prstGeom prst="rect">
            <a:avLst/>
          </a:prstGeom>
        </p:spPr>
      </p:pic>
      <p:pic>
        <p:nvPicPr>
          <p:cNvPr id="7" name="Picture 6">
            <a:extLst>
              <a:ext uri="{FF2B5EF4-FFF2-40B4-BE49-F238E27FC236}">
                <a16:creationId xmlns:a16="http://schemas.microsoft.com/office/drawing/2014/main" id="{2331F508-6DB4-A24F-C582-5C86A338D73D}"/>
              </a:ext>
            </a:extLst>
          </p:cNvPr>
          <p:cNvPicPr>
            <a:picLocks noChangeAspect="1"/>
          </p:cNvPicPr>
          <p:nvPr/>
        </p:nvPicPr>
        <p:blipFill>
          <a:blip r:embed="rId4"/>
          <a:stretch>
            <a:fillRect/>
          </a:stretch>
        </p:blipFill>
        <p:spPr>
          <a:xfrm>
            <a:off x="296668" y="2816719"/>
            <a:ext cx="4742359" cy="2038382"/>
          </a:xfrm>
          <a:prstGeom prst="rect">
            <a:avLst/>
          </a:prstGeom>
        </p:spPr>
      </p:pic>
    </p:spTree>
    <p:extLst>
      <p:ext uri="{BB962C8B-B14F-4D97-AF65-F5344CB8AC3E}">
        <p14:creationId xmlns:p14="http://schemas.microsoft.com/office/powerpoint/2010/main" val="1201541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7F6"/>
        </a:solidFill>
        <a:effectLst/>
      </p:bgPr>
    </p:bg>
    <p:spTree>
      <p:nvGrpSpPr>
        <p:cNvPr id="1" name="Shape 198"/>
        <p:cNvGrpSpPr/>
        <p:nvPr/>
      </p:nvGrpSpPr>
      <p:grpSpPr>
        <a:xfrm>
          <a:off x="0" y="0"/>
          <a:ext cx="0" cy="0"/>
          <a:chOff x="0" y="0"/>
          <a:chExt cx="0" cy="0"/>
        </a:xfrm>
      </p:grpSpPr>
      <p:pic>
        <p:nvPicPr>
          <p:cNvPr id="199" name="Google Shape;199;p32"/>
          <p:cNvPicPr preferRelativeResize="0">
            <a:picLocks noGrp="1"/>
          </p:cNvPicPr>
          <p:nvPr>
            <p:ph type="pic" idx="2"/>
          </p:nvPr>
        </p:nvPicPr>
        <p:blipFill rotWithShape="1">
          <a:blip r:embed="rId3">
            <a:alphaModFix/>
          </a:blip>
          <a:srcRect l="27767" r="27762"/>
          <a:stretch/>
        </p:blipFill>
        <p:spPr>
          <a:xfrm>
            <a:off x="0" y="0"/>
            <a:ext cx="3432300" cy="5143500"/>
          </a:xfrm>
          <a:prstGeom prst="roundRect">
            <a:avLst>
              <a:gd name="adj" fmla="val 16667"/>
            </a:avLst>
          </a:prstGeom>
        </p:spPr>
      </p:pic>
      <p:sp>
        <p:nvSpPr>
          <p:cNvPr id="200" name="Google Shape;200;p32"/>
          <p:cNvSpPr txBox="1">
            <a:spLocks noGrp="1"/>
          </p:cNvSpPr>
          <p:nvPr>
            <p:ph type="title"/>
          </p:nvPr>
        </p:nvSpPr>
        <p:spPr>
          <a:xfrm>
            <a:off x="4135200" y="650250"/>
            <a:ext cx="42705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solidFill>
                  <a:srgbClr val="08170F"/>
                </a:solidFill>
                <a:latin typeface="Krona One"/>
                <a:ea typeface="Krona One"/>
                <a:cs typeface="Krona One"/>
                <a:sym typeface="Krona One"/>
              </a:rPr>
              <a:t>What’s the difference between white, black, and gray hat hackers?</a:t>
            </a:r>
          </a:p>
        </p:txBody>
      </p:sp>
      <p:sp>
        <p:nvSpPr>
          <p:cNvPr id="201" name="Google Shape;201;p32"/>
          <p:cNvSpPr txBox="1">
            <a:spLocks noGrp="1"/>
          </p:cNvSpPr>
          <p:nvPr>
            <p:ph type="subTitle" idx="1"/>
          </p:nvPr>
        </p:nvSpPr>
        <p:spPr>
          <a:xfrm>
            <a:off x="4678425" y="1687125"/>
            <a:ext cx="3727200" cy="934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dirty="0">
                <a:solidFill>
                  <a:srgbClr val="233E30"/>
                </a:solidFill>
                <a:latin typeface="Roboto Medium"/>
                <a:ea typeface="Roboto Medium"/>
                <a:cs typeface="Roboto Medium"/>
                <a:sym typeface="Roboto Medium"/>
              </a:rPr>
              <a:t>The main difference between white, black, and gray hat hackers is the motivation or intent that each type of hacker has when they break into computer systems.</a:t>
            </a:r>
          </a:p>
          <a:p>
            <a:pPr marL="0" lvl="0" indent="0" algn="l" rtl="0">
              <a:spcBef>
                <a:spcPts val="0"/>
              </a:spcBef>
              <a:spcAft>
                <a:spcPts val="1200"/>
              </a:spcAft>
              <a:buNone/>
            </a:pPr>
            <a:r>
              <a:rPr lang="en-US" dirty="0">
                <a:solidFill>
                  <a:srgbClr val="233E30"/>
                </a:solidFill>
                <a:latin typeface="Roboto Medium"/>
                <a:ea typeface="Roboto Medium"/>
                <a:cs typeface="Roboto Medium"/>
                <a:sym typeface="Roboto Medium"/>
              </a:rPr>
              <a:t> White hat hackers probe cybersecurity weaknesses to help organizations develop stronger security; </a:t>
            </a:r>
          </a:p>
          <a:p>
            <a:pPr marL="0" lvl="0" indent="0" algn="l" rtl="0">
              <a:spcBef>
                <a:spcPts val="0"/>
              </a:spcBef>
              <a:spcAft>
                <a:spcPts val="1200"/>
              </a:spcAft>
              <a:buNone/>
            </a:pPr>
            <a:r>
              <a:rPr lang="en-US" dirty="0">
                <a:solidFill>
                  <a:srgbClr val="233E30"/>
                </a:solidFill>
                <a:latin typeface="Roboto Medium"/>
                <a:ea typeface="Roboto Medium"/>
                <a:cs typeface="Roboto Medium"/>
                <a:sym typeface="Roboto Medium"/>
              </a:rPr>
              <a:t>black hat hackers are motivated by malicious intent; and </a:t>
            </a:r>
          </a:p>
          <a:p>
            <a:pPr marL="0" lvl="0" indent="0" algn="l" rtl="0">
              <a:spcBef>
                <a:spcPts val="0"/>
              </a:spcBef>
              <a:spcAft>
                <a:spcPts val="1200"/>
              </a:spcAft>
              <a:buNone/>
            </a:pPr>
            <a:r>
              <a:rPr lang="en-US" dirty="0">
                <a:solidFill>
                  <a:srgbClr val="233E30"/>
                </a:solidFill>
                <a:latin typeface="Roboto Medium"/>
                <a:ea typeface="Roboto Medium"/>
                <a:cs typeface="Roboto Medium"/>
                <a:sym typeface="Roboto Medium"/>
              </a:rPr>
              <a:t>Gray hat hackers operate in the nebulous area in between — they’re not malicious, but they’re not always ethical either.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7F6"/>
        </a:solidFill>
        <a:effectLst/>
      </p:bgPr>
    </p:bg>
    <p:spTree>
      <p:nvGrpSpPr>
        <p:cNvPr id="1" name="Shape 206"/>
        <p:cNvGrpSpPr/>
        <p:nvPr/>
      </p:nvGrpSpPr>
      <p:grpSpPr>
        <a:xfrm>
          <a:off x="0" y="0"/>
          <a:ext cx="0" cy="0"/>
          <a:chOff x="0" y="0"/>
          <a:chExt cx="0" cy="0"/>
        </a:xfrm>
      </p:grpSpPr>
      <p:pic>
        <p:nvPicPr>
          <p:cNvPr id="207" name="Google Shape;207;p33"/>
          <p:cNvPicPr preferRelativeResize="0">
            <a:picLocks noGrp="1"/>
          </p:cNvPicPr>
          <p:nvPr>
            <p:ph type="pic" idx="2"/>
          </p:nvPr>
        </p:nvPicPr>
        <p:blipFill rotWithShape="1">
          <a:blip r:embed="rId3">
            <a:alphaModFix/>
          </a:blip>
          <a:srcRect l="27767" r="27762"/>
          <a:stretch/>
        </p:blipFill>
        <p:spPr>
          <a:xfrm>
            <a:off x="-564996" y="0"/>
            <a:ext cx="3432300" cy="5143500"/>
          </a:xfrm>
          <a:prstGeom prst="roundRect">
            <a:avLst>
              <a:gd name="adj" fmla="val 16667"/>
            </a:avLst>
          </a:prstGeom>
        </p:spPr>
      </p:pic>
      <p:sp>
        <p:nvSpPr>
          <p:cNvPr id="209" name="Google Shape;209;p33"/>
          <p:cNvSpPr txBox="1">
            <a:spLocks noGrp="1"/>
          </p:cNvSpPr>
          <p:nvPr>
            <p:ph type="title"/>
          </p:nvPr>
        </p:nvSpPr>
        <p:spPr>
          <a:xfrm>
            <a:off x="3414087" y="107557"/>
            <a:ext cx="42705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rgbClr val="08170F"/>
                </a:solidFill>
                <a:latin typeface="Krona One"/>
                <a:ea typeface="Krona One"/>
                <a:cs typeface="Krona One"/>
                <a:sym typeface="Krona One"/>
              </a:rPr>
              <a:t>Other kinds of hackers</a:t>
            </a:r>
            <a:endParaRPr sz="1800" dirty="0">
              <a:solidFill>
                <a:srgbClr val="08170F"/>
              </a:solidFill>
              <a:latin typeface="Krona One"/>
              <a:ea typeface="Krona One"/>
              <a:cs typeface="Krona One"/>
              <a:sym typeface="Krona One"/>
            </a:endParaRPr>
          </a:p>
        </p:txBody>
      </p:sp>
      <p:graphicFrame>
        <p:nvGraphicFramePr>
          <p:cNvPr id="2" name="Table 1">
            <a:extLst>
              <a:ext uri="{FF2B5EF4-FFF2-40B4-BE49-F238E27FC236}">
                <a16:creationId xmlns:a16="http://schemas.microsoft.com/office/drawing/2014/main" id="{FD597C55-26B8-E444-A39D-5B87A5E3285F}"/>
              </a:ext>
            </a:extLst>
          </p:cNvPr>
          <p:cNvGraphicFramePr>
            <a:graphicFrameLocks noGrp="1"/>
          </p:cNvGraphicFramePr>
          <p:nvPr>
            <p:extLst>
              <p:ext uri="{D42A27DB-BD31-4B8C-83A1-F6EECF244321}">
                <p14:modId xmlns:p14="http://schemas.microsoft.com/office/powerpoint/2010/main" val="2775266433"/>
              </p:ext>
            </p:extLst>
          </p:nvPr>
        </p:nvGraphicFramePr>
        <p:xfrm>
          <a:off x="2988526" y="753115"/>
          <a:ext cx="5716860" cy="3997960"/>
        </p:xfrm>
        <a:graphic>
          <a:graphicData uri="http://schemas.openxmlformats.org/drawingml/2006/table">
            <a:tbl>
              <a:tblPr firstRow="1" bandRow="1">
                <a:tableStyleId>{21E4AEA4-8DFA-4A89-87EB-49C32662AFE0}</a:tableStyleId>
              </a:tblPr>
              <a:tblGrid>
                <a:gridCol w="1905620">
                  <a:extLst>
                    <a:ext uri="{9D8B030D-6E8A-4147-A177-3AD203B41FA5}">
                      <a16:colId xmlns:a16="http://schemas.microsoft.com/office/drawing/2014/main" val="873867002"/>
                    </a:ext>
                  </a:extLst>
                </a:gridCol>
                <a:gridCol w="2651513">
                  <a:extLst>
                    <a:ext uri="{9D8B030D-6E8A-4147-A177-3AD203B41FA5}">
                      <a16:colId xmlns:a16="http://schemas.microsoft.com/office/drawing/2014/main" val="2117579563"/>
                    </a:ext>
                  </a:extLst>
                </a:gridCol>
                <a:gridCol w="1159727">
                  <a:extLst>
                    <a:ext uri="{9D8B030D-6E8A-4147-A177-3AD203B41FA5}">
                      <a16:colId xmlns:a16="http://schemas.microsoft.com/office/drawing/2014/main" val="2394413102"/>
                    </a:ext>
                  </a:extLst>
                </a:gridCol>
              </a:tblGrid>
              <a:tr h="370840">
                <a:tc>
                  <a:txBody>
                    <a:bodyPr/>
                    <a:lstStyle/>
                    <a:p>
                      <a:r>
                        <a:rPr lang="en-US" sz="1000" dirty="0">
                          <a:solidFill>
                            <a:schemeClr val="accent2">
                              <a:lumMod val="10000"/>
                            </a:schemeClr>
                          </a:solidFill>
                        </a:rPr>
                        <a:t>Hacker Type</a:t>
                      </a:r>
                      <a:endParaRPr lang="en-NG" sz="1000" dirty="0">
                        <a:solidFill>
                          <a:schemeClr val="accent2">
                            <a:lumMod val="10000"/>
                          </a:schemeClr>
                        </a:solidFill>
                      </a:endParaRPr>
                    </a:p>
                  </a:txBody>
                  <a:tcPr/>
                </a:tc>
                <a:tc>
                  <a:txBody>
                    <a:bodyPr/>
                    <a:lstStyle/>
                    <a:p>
                      <a:r>
                        <a:rPr lang="en-US" sz="1000" dirty="0">
                          <a:solidFill>
                            <a:schemeClr val="accent2">
                              <a:lumMod val="10000"/>
                            </a:schemeClr>
                          </a:solidFill>
                        </a:rPr>
                        <a:t>Description </a:t>
                      </a:r>
                      <a:endParaRPr lang="en-NG" sz="1000" dirty="0">
                        <a:solidFill>
                          <a:schemeClr val="accent2">
                            <a:lumMod val="10000"/>
                          </a:schemeClr>
                        </a:solidFill>
                      </a:endParaRPr>
                    </a:p>
                  </a:txBody>
                  <a:tcPr/>
                </a:tc>
                <a:tc>
                  <a:txBody>
                    <a:bodyPr/>
                    <a:lstStyle/>
                    <a:p>
                      <a:r>
                        <a:rPr lang="en-US" sz="1000" dirty="0">
                          <a:solidFill>
                            <a:schemeClr val="accent2">
                              <a:lumMod val="10000"/>
                            </a:schemeClr>
                          </a:solidFill>
                        </a:rPr>
                        <a:t>Threat Level</a:t>
                      </a:r>
                      <a:endParaRPr lang="en-NG" sz="1000" dirty="0">
                        <a:solidFill>
                          <a:schemeClr val="accent2">
                            <a:lumMod val="10000"/>
                          </a:schemeClr>
                        </a:solidFill>
                      </a:endParaRPr>
                    </a:p>
                  </a:txBody>
                  <a:tcPr/>
                </a:tc>
                <a:extLst>
                  <a:ext uri="{0D108BD9-81ED-4DB2-BD59-A6C34878D82A}">
                    <a16:rowId xmlns:a16="http://schemas.microsoft.com/office/drawing/2014/main" val="1252710323"/>
                  </a:ext>
                </a:extLst>
              </a:tr>
              <a:tr h="370840">
                <a:tc>
                  <a:txBody>
                    <a:bodyPr/>
                    <a:lstStyle/>
                    <a:p>
                      <a:r>
                        <a:rPr lang="en-US" sz="1000" dirty="0">
                          <a:solidFill>
                            <a:schemeClr val="accent2">
                              <a:lumMod val="10000"/>
                            </a:schemeClr>
                          </a:solidFill>
                        </a:rPr>
                        <a:t>Hacktivist</a:t>
                      </a:r>
                      <a:endParaRPr lang="en-NG" sz="1000" dirty="0">
                        <a:solidFill>
                          <a:schemeClr val="accent2">
                            <a:lumMod val="10000"/>
                          </a:schemeClr>
                        </a:solidFill>
                      </a:endParaRPr>
                    </a:p>
                  </a:txBody>
                  <a:tcPr/>
                </a:tc>
                <a:tc>
                  <a:txBody>
                    <a:bodyPr/>
                    <a:lstStyle/>
                    <a:p>
                      <a:r>
                        <a:rPr lang="en-US" sz="1000" dirty="0">
                          <a:solidFill>
                            <a:schemeClr val="accent2">
                              <a:lumMod val="10000"/>
                            </a:schemeClr>
                          </a:solidFill>
                        </a:rPr>
                        <a:t>Purpose-driven hackers using “ethical” hacking to support a political or social cause.</a:t>
                      </a:r>
                      <a:endParaRPr lang="en-NG" sz="1000" dirty="0">
                        <a:solidFill>
                          <a:schemeClr val="accent2">
                            <a:lumMod val="10000"/>
                          </a:schemeClr>
                        </a:solidFill>
                      </a:endParaRPr>
                    </a:p>
                  </a:txBody>
                  <a:tcPr/>
                </a:tc>
                <a:tc>
                  <a:txBody>
                    <a:bodyPr/>
                    <a:lstStyle/>
                    <a:p>
                      <a:r>
                        <a:rPr lang="en-US" sz="1000" dirty="0">
                          <a:solidFill>
                            <a:schemeClr val="accent2">
                              <a:lumMod val="10000"/>
                            </a:schemeClr>
                          </a:solidFill>
                        </a:rPr>
                        <a:t>Medium</a:t>
                      </a:r>
                      <a:endParaRPr lang="en-NG" sz="1000" dirty="0">
                        <a:solidFill>
                          <a:schemeClr val="accent2">
                            <a:lumMod val="10000"/>
                          </a:schemeClr>
                        </a:solidFill>
                      </a:endParaRPr>
                    </a:p>
                  </a:txBody>
                  <a:tcPr/>
                </a:tc>
                <a:extLst>
                  <a:ext uri="{0D108BD9-81ED-4DB2-BD59-A6C34878D82A}">
                    <a16:rowId xmlns:a16="http://schemas.microsoft.com/office/drawing/2014/main" val="1817280429"/>
                  </a:ext>
                </a:extLst>
              </a:tr>
              <a:tr h="370840">
                <a:tc>
                  <a:txBody>
                    <a:bodyPr/>
                    <a:lstStyle/>
                    <a:p>
                      <a:r>
                        <a:rPr lang="en-US" sz="1000" dirty="0">
                          <a:solidFill>
                            <a:schemeClr val="accent2">
                              <a:lumMod val="10000"/>
                            </a:schemeClr>
                          </a:solidFill>
                        </a:rPr>
                        <a:t>Script Kiddies</a:t>
                      </a:r>
                      <a:endParaRPr lang="en-NG" sz="1000" dirty="0">
                        <a:solidFill>
                          <a:schemeClr val="accent2">
                            <a:lumMod val="10000"/>
                          </a:schemeClr>
                        </a:solidFill>
                      </a:endParaRPr>
                    </a:p>
                  </a:txBody>
                  <a:tcPr/>
                </a:tc>
                <a:tc>
                  <a:txBody>
                    <a:bodyPr/>
                    <a:lstStyle/>
                    <a:p>
                      <a:r>
                        <a:rPr lang="en-US" sz="1000" dirty="0">
                          <a:solidFill>
                            <a:schemeClr val="accent2">
                              <a:lumMod val="10000"/>
                            </a:schemeClr>
                          </a:solidFill>
                        </a:rPr>
                        <a:t>Novices who use pre-created scripts and programs for hacking.</a:t>
                      </a:r>
                      <a:endParaRPr lang="en-NG" sz="1000" dirty="0">
                        <a:solidFill>
                          <a:schemeClr val="accent2">
                            <a:lumMod val="10000"/>
                          </a:schemeClr>
                        </a:solidFill>
                      </a:endParaRPr>
                    </a:p>
                  </a:txBody>
                  <a:tcPr/>
                </a:tc>
                <a:tc>
                  <a:txBody>
                    <a:bodyPr/>
                    <a:lstStyle/>
                    <a:p>
                      <a:r>
                        <a:rPr lang="en-US" sz="1000" dirty="0">
                          <a:solidFill>
                            <a:schemeClr val="accent2">
                              <a:lumMod val="10000"/>
                            </a:schemeClr>
                          </a:solidFill>
                        </a:rPr>
                        <a:t>Medium</a:t>
                      </a:r>
                      <a:endParaRPr lang="en-NG" sz="1000" dirty="0">
                        <a:solidFill>
                          <a:schemeClr val="accent2">
                            <a:lumMod val="10000"/>
                          </a:schemeClr>
                        </a:solidFill>
                      </a:endParaRPr>
                    </a:p>
                  </a:txBody>
                  <a:tcPr/>
                </a:tc>
                <a:extLst>
                  <a:ext uri="{0D108BD9-81ED-4DB2-BD59-A6C34878D82A}">
                    <a16:rowId xmlns:a16="http://schemas.microsoft.com/office/drawing/2014/main" val="2319215324"/>
                  </a:ext>
                </a:extLst>
              </a:tr>
              <a:tr h="370840">
                <a:tc>
                  <a:txBody>
                    <a:bodyPr/>
                    <a:lstStyle/>
                    <a:p>
                      <a:r>
                        <a:rPr lang="en-US" sz="1000" dirty="0">
                          <a:solidFill>
                            <a:schemeClr val="accent2">
                              <a:lumMod val="10000"/>
                            </a:schemeClr>
                          </a:solidFill>
                        </a:rPr>
                        <a:t>Whistle Blowers</a:t>
                      </a:r>
                      <a:endParaRPr lang="en-NG" sz="1000" dirty="0">
                        <a:solidFill>
                          <a:schemeClr val="accent2">
                            <a:lumMod val="10000"/>
                          </a:schemeClr>
                        </a:solidFill>
                      </a:endParaRPr>
                    </a:p>
                  </a:txBody>
                  <a:tcPr/>
                </a:tc>
                <a:tc>
                  <a:txBody>
                    <a:bodyPr/>
                    <a:lstStyle/>
                    <a:p>
                      <a:r>
                        <a:rPr lang="en-US" sz="1000" dirty="0">
                          <a:solidFill>
                            <a:schemeClr val="accent2">
                              <a:lumMod val="10000"/>
                            </a:schemeClr>
                          </a:solidFill>
                        </a:rPr>
                        <a:t>Employees or insiders who expose illegal or unethical activities within organizations.</a:t>
                      </a:r>
                      <a:endParaRPr lang="en-NG" sz="1000" dirty="0">
                        <a:solidFill>
                          <a:schemeClr val="accent2">
                            <a:lumMod val="10000"/>
                          </a:schemeClr>
                        </a:solidFill>
                      </a:endParaRPr>
                    </a:p>
                  </a:txBody>
                  <a:tcPr/>
                </a:tc>
                <a:tc>
                  <a:txBody>
                    <a:bodyPr/>
                    <a:lstStyle/>
                    <a:p>
                      <a:r>
                        <a:rPr lang="en-US" sz="1000" dirty="0">
                          <a:solidFill>
                            <a:schemeClr val="accent2">
                              <a:lumMod val="10000"/>
                            </a:schemeClr>
                          </a:solidFill>
                        </a:rPr>
                        <a:t>Medium</a:t>
                      </a:r>
                      <a:endParaRPr lang="en-NG" sz="1000" dirty="0">
                        <a:solidFill>
                          <a:schemeClr val="accent2">
                            <a:lumMod val="10000"/>
                          </a:schemeClr>
                        </a:solidFill>
                      </a:endParaRPr>
                    </a:p>
                  </a:txBody>
                  <a:tcPr/>
                </a:tc>
                <a:extLst>
                  <a:ext uri="{0D108BD9-81ED-4DB2-BD59-A6C34878D82A}">
                    <a16:rowId xmlns:a16="http://schemas.microsoft.com/office/drawing/2014/main" val="4120417499"/>
                  </a:ext>
                </a:extLst>
              </a:tr>
              <a:tr h="370840">
                <a:tc>
                  <a:txBody>
                    <a:bodyPr/>
                    <a:lstStyle/>
                    <a:p>
                      <a:r>
                        <a:rPr lang="en-US" sz="1000" dirty="0">
                          <a:solidFill>
                            <a:schemeClr val="accent2">
                              <a:lumMod val="10000"/>
                            </a:schemeClr>
                          </a:solidFill>
                        </a:rPr>
                        <a:t>Blue Hat Hackers</a:t>
                      </a:r>
                      <a:endParaRPr lang="en-NG" sz="1000" dirty="0">
                        <a:solidFill>
                          <a:schemeClr val="accent2">
                            <a:lumMod val="10000"/>
                          </a:schemeClr>
                        </a:solidFill>
                      </a:endParaRPr>
                    </a:p>
                  </a:txBody>
                  <a:tcPr/>
                </a:tc>
                <a:tc>
                  <a:txBody>
                    <a:bodyPr/>
                    <a:lstStyle/>
                    <a:p>
                      <a:r>
                        <a:rPr lang="en-US" sz="1000" dirty="0">
                          <a:solidFill>
                            <a:schemeClr val="accent2">
                              <a:lumMod val="10000"/>
                            </a:schemeClr>
                          </a:solidFill>
                        </a:rPr>
                        <a:t>Experts employed by companies to test and improve their cybersecurity.</a:t>
                      </a:r>
                      <a:endParaRPr lang="en-NG" sz="1000" dirty="0">
                        <a:solidFill>
                          <a:schemeClr val="accent2">
                            <a:lumMod val="10000"/>
                          </a:schemeClr>
                        </a:solidFill>
                      </a:endParaRPr>
                    </a:p>
                  </a:txBody>
                  <a:tcPr/>
                </a:tc>
                <a:tc>
                  <a:txBody>
                    <a:bodyPr/>
                    <a:lstStyle/>
                    <a:p>
                      <a:r>
                        <a:rPr lang="en-US" sz="1000" dirty="0">
                          <a:solidFill>
                            <a:schemeClr val="accent2">
                              <a:lumMod val="10000"/>
                            </a:schemeClr>
                          </a:solidFill>
                        </a:rPr>
                        <a:t>Low</a:t>
                      </a:r>
                      <a:endParaRPr lang="en-NG" sz="1000" dirty="0">
                        <a:solidFill>
                          <a:schemeClr val="accent2">
                            <a:lumMod val="10000"/>
                          </a:schemeClr>
                        </a:solidFill>
                      </a:endParaRPr>
                    </a:p>
                  </a:txBody>
                  <a:tcPr/>
                </a:tc>
                <a:extLst>
                  <a:ext uri="{0D108BD9-81ED-4DB2-BD59-A6C34878D82A}">
                    <a16:rowId xmlns:a16="http://schemas.microsoft.com/office/drawing/2014/main" val="4169740039"/>
                  </a:ext>
                </a:extLst>
              </a:tr>
              <a:tr h="370840">
                <a:tc>
                  <a:txBody>
                    <a:bodyPr/>
                    <a:lstStyle/>
                    <a:p>
                      <a:r>
                        <a:rPr lang="en-US" sz="1000" dirty="0">
                          <a:solidFill>
                            <a:schemeClr val="accent2">
                              <a:lumMod val="10000"/>
                            </a:schemeClr>
                          </a:solidFill>
                        </a:rPr>
                        <a:t>State Sponsored Hackers</a:t>
                      </a:r>
                      <a:endParaRPr lang="en-NG" sz="1000" dirty="0">
                        <a:solidFill>
                          <a:schemeClr val="accent2">
                            <a:lumMod val="10000"/>
                          </a:schemeClr>
                        </a:solidFill>
                      </a:endParaRPr>
                    </a:p>
                  </a:txBody>
                  <a:tcPr/>
                </a:tc>
                <a:tc>
                  <a:txBody>
                    <a:bodyPr/>
                    <a:lstStyle/>
                    <a:p>
                      <a:r>
                        <a:rPr lang="en-US" sz="1000" dirty="0">
                          <a:solidFill>
                            <a:schemeClr val="accent2">
                              <a:lumMod val="10000"/>
                            </a:schemeClr>
                          </a:solidFill>
                        </a:rPr>
                        <a:t>Government-employed hackers targeting individuals and organizations of adversaries.</a:t>
                      </a:r>
                      <a:endParaRPr lang="en-NG" sz="1000" dirty="0">
                        <a:solidFill>
                          <a:schemeClr val="accent2">
                            <a:lumMod val="10000"/>
                          </a:schemeClr>
                        </a:solidFill>
                      </a:endParaRPr>
                    </a:p>
                  </a:txBody>
                  <a:tcPr/>
                </a:tc>
                <a:tc>
                  <a:txBody>
                    <a:bodyPr/>
                    <a:lstStyle/>
                    <a:p>
                      <a:r>
                        <a:rPr lang="en-US" sz="1000" dirty="0">
                          <a:solidFill>
                            <a:schemeClr val="accent2">
                              <a:lumMod val="10000"/>
                            </a:schemeClr>
                          </a:solidFill>
                        </a:rPr>
                        <a:t>High</a:t>
                      </a:r>
                      <a:endParaRPr lang="en-NG" sz="1000" dirty="0">
                        <a:solidFill>
                          <a:schemeClr val="accent2">
                            <a:lumMod val="10000"/>
                          </a:schemeClr>
                        </a:solidFill>
                      </a:endParaRPr>
                    </a:p>
                  </a:txBody>
                  <a:tcPr/>
                </a:tc>
                <a:extLst>
                  <a:ext uri="{0D108BD9-81ED-4DB2-BD59-A6C34878D82A}">
                    <a16:rowId xmlns:a16="http://schemas.microsoft.com/office/drawing/2014/main" val="3064029947"/>
                  </a:ext>
                </a:extLst>
              </a:tr>
              <a:tr h="370840">
                <a:tc>
                  <a:txBody>
                    <a:bodyPr/>
                    <a:lstStyle/>
                    <a:p>
                      <a:r>
                        <a:rPr lang="en-US" sz="1000" dirty="0">
                          <a:solidFill>
                            <a:schemeClr val="accent2">
                              <a:lumMod val="10000"/>
                            </a:schemeClr>
                          </a:solidFill>
                        </a:rPr>
                        <a:t>Cyber Terrorist </a:t>
                      </a:r>
                      <a:endParaRPr lang="en-NG" sz="1000" dirty="0">
                        <a:solidFill>
                          <a:schemeClr val="accent2">
                            <a:lumMod val="10000"/>
                          </a:schemeClr>
                        </a:solidFill>
                      </a:endParaRPr>
                    </a:p>
                  </a:txBody>
                  <a:tcPr/>
                </a:tc>
                <a:tc>
                  <a:txBody>
                    <a:bodyPr/>
                    <a:lstStyle/>
                    <a:p>
                      <a:r>
                        <a:rPr lang="en-US" sz="1000" dirty="0">
                          <a:solidFill>
                            <a:schemeClr val="accent2">
                              <a:lumMod val="10000"/>
                            </a:schemeClr>
                          </a:solidFill>
                        </a:rPr>
                        <a:t>Digital terrorists who disrupt infrastructure and spread fear or propaganda to advance an ideology.</a:t>
                      </a:r>
                      <a:endParaRPr lang="en-NG" sz="1000" dirty="0">
                        <a:solidFill>
                          <a:schemeClr val="accent2">
                            <a:lumMod val="10000"/>
                          </a:schemeClr>
                        </a:solidFill>
                      </a:endParaRPr>
                    </a:p>
                  </a:txBody>
                  <a:tcPr/>
                </a:tc>
                <a:tc>
                  <a:txBody>
                    <a:bodyPr/>
                    <a:lstStyle/>
                    <a:p>
                      <a:r>
                        <a:rPr lang="en-US" sz="1000" dirty="0">
                          <a:solidFill>
                            <a:schemeClr val="accent2">
                              <a:lumMod val="10000"/>
                            </a:schemeClr>
                          </a:solidFill>
                        </a:rPr>
                        <a:t>High</a:t>
                      </a:r>
                      <a:endParaRPr lang="en-NG" sz="1000" dirty="0">
                        <a:solidFill>
                          <a:schemeClr val="accent2">
                            <a:lumMod val="10000"/>
                          </a:schemeClr>
                        </a:solidFill>
                      </a:endParaRPr>
                    </a:p>
                  </a:txBody>
                  <a:tcPr/>
                </a:tc>
                <a:extLst>
                  <a:ext uri="{0D108BD9-81ED-4DB2-BD59-A6C34878D82A}">
                    <a16:rowId xmlns:a16="http://schemas.microsoft.com/office/drawing/2014/main" val="4256952132"/>
                  </a:ext>
                </a:extLst>
              </a:tr>
              <a:tr h="370840">
                <a:tc>
                  <a:txBody>
                    <a:bodyPr/>
                    <a:lstStyle/>
                    <a:p>
                      <a:r>
                        <a:rPr lang="en-US" sz="1000" dirty="0">
                          <a:solidFill>
                            <a:schemeClr val="accent2">
                              <a:lumMod val="10000"/>
                            </a:schemeClr>
                          </a:solidFill>
                        </a:rPr>
                        <a:t>Green Hat Hackers</a:t>
                      </a:r>
                      <a:endParaRPr lang="en-NG" sz="1000" dirty="0">
                        <a:solidFill>
                          <a:schemeClr val="accent2">
                            <a:lumMod val="10000"/>
                          </a:schemeClr>
                        </a:solidFill>
                      </a:endParaRPr>
                    </a:p>
                  </a:txBody>
                  <a:tcPr/>
                </a:tc>
                <a:tc>
                  <a:txBody>
                    <a:bodyPr/>
                    <a:lstStyle/>
                    <a:p>
                      <a:r>
                        <a:rPr lang="en-US" sz="1000" dirty="0">
                          <a:solidFill>
                            <a:schemeClr val="accent2">
                              <a:lumMod val="10000"/>
                            </a:schemeClr>
                          </a:solidFill>
                        </a:rPr>
                        <a:t>Inexperienced hackers who lack technical skills but can still cause harm.</a:t>
                      </a:r>
                      <a:endParaRPr lang="en-NG" sz="1000" dirty="0">
                        <a:solidFill>
                          <a:schemeClr val="accent2">
                            <a:lumMod val="10000"/>
                          </a:schemeClr>
                        </a:solidFill>
                      </a:endParaRPr>
                    </a:p>
                  </a:txBody>
                  <a:tcPr/>
                </a:tc>
                <a:tc>
                  <a:txBody>
                    <a:bodyPr/>
                    <a:lstStyle/>
                    <a:p>
                      <a:r>
                        <a:rPr lang="en-US" sz="1000" dirty="0">
                          <a:solidFill>
                            <a:schemeClr val="accent2">
                              <a:lumMod val="10000"/>
                            </a:schemeClr>
                          </a:solidFill>
                        </a:rPr>
                        <a:t>Medium</a:t>
                      </a:r>
                      <a:endParaRPr lang="en-NG" sz="1000" dirty="0">
                        <a:solidFill>
                          <a:schemeClr val="accent2">
                            <a:lumMod val="10000"/>
                          </a:schemeClr>
                        </a:solidFill>
                      </a:endParaRPr>
                    </a:p>
                  </a:txBody>
                  <a:tcPr/>
                </a:tc>
                <a:extLst>
                  <a:ext uri="{0D108BD9-81ED-4DB2-BD59-A6C34878D82A}">
                    <a16:rowId xmlns:a16="http://schemas.microsoft.com/office/drawing/2014/main" val="2491588678"/>
                  </a:ext>
                </a:extLst>
              </a:tr>
              <a:tr h="370840">
                <a:tc>
                  <a:txBody>
                    <a:bodyPr/>
                    <a:lstStyle/>
                    <a:p>
                      <a:r>
                        <a:rPr lang="en-US" sz="1000" dirty="0">
                          <a:solidFill>
                            <a:schemeClr val="accent2">
                              <a:lumMod val="10000"/>
                            </a:schemeClr>
                          </a:solidFill>
                        </a:rPr>
                        <a:t>Elite Hackers</a:t>
                      </a:r>
                      <a:endParaRPr lang="en-NG" sz="1000" dirty="0">
                        <a:solidFill>
                          <a:schemeClr val="accent2">
                            <a:lumMod val="10000"/>
                          </a:schemeClr>
                        </a:solidFill>
                      </a:endParaRPr>
                    </a:p>
                  </a:txBody>
                  <a:tcPr/>
                </a:tc>
                <a:tc>
                  <a:txBody>
                    <a:bodyPr/>
                    <a:lstStyle/>
                    <a:p>
                      <a:r>
                        <a:rPr lang="en-US" sz="1000" dirty="0">
                          <a:solidFill>
                            <a:schemeClr val="accent2">
                              <a:lumMod val="10000"/>
                            </a:schemeClr>
                          </a:solidFill>
                        </a:rPr>
                        <a:t>Highly skilled professionals who innovate and create new cybersecurity threats.</a:t>
                      </a:r>
                      <a:endParaRPr lang="en-NG" sz="1000" dirty="0">
                        <a:solidFill>
                          <a:schemeClr val="accent2">
                            <a:lumMod val="10000"/>
                          </a:schemeClr>
                        </a:solidFill>
                      </a:endParaRPr>
                    </a:p>
                  </a:txBody>
                  <a:tcPr/>
                </a:tc>
                <a:tc>
                  <a:txBody>
                    <a:bodyPr/>
                    <a:lstStyle/>
                    <a:p>
                      <a:r>
                        <a:rPr lang="en-US" sz="1000" dirty="0">
                          <a:solidFill>
                            <a:schemeClr val="accent2">
                              <a:lumMod val="10000"/>
                            </a:schemeClr>
                          </a:solidFill>
                        </a:rPr>
                        <a:t>High</a:t>
                      </a:r>
                      <a:endParaRPr lang="en-NG" sz="1000" dirty="0">
                        <a:solidFill>
                          <a:schemeClr val="accent2">
                            <a:lumMod val="10000"/>
                          </a:schemeClr>
                        </a:solidFill>
                      </a:endParaRPr>
                    </a:p>
                  </a:txBody>
                  <a:tcPr/>
                </a:tc>
                <a:extLst>
                  <a:ext uri="{0D108BD9-81ED-4DB2-BD59-A6C34878D82A}">
                    <a16:rowId xmlns:a16="http://schemas.microsoft.com/office/drawing/2014/main" val="1021816534"/>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7F6"/>
        </a:solidFill>
        <a:effectLst/>
      </p:bgPr>
    </p:bg>
    <p:spTree>
      <p:nvGrpSpPr>
        <p:cNvPr id="1" name="Shape 213"/>
        <p:cNvGrpSpPr/>
        <p:nvPr/>
      </p:nvGrpSpPr>
      <p:grpSpPr>
        <a:xfrm>
          <a:off x="0" y="0"/>
          <a:ext cx="0" cy="0"/>
          <a:chOff x="0" y="0"/>
          <a:chExt cx="0" cy="0"/>
        </a:xfrm>
      </p:grpSpPr>
      <p:pic>
        <p:nvPicPr>
          <p:cNvPr id="214" name="Google Shape;214;p34"/>
          <p:cNvPicPr preferRelativeResize="0">
            <a:picLocks noGrp="1"/>
          </p:cNvPicPr>
          <p:nvPr>
            <p:ph type="pic" idx="2"/>
          </p:nvPr>
        </p:nvPicPr>
        <p:blipFill rotWithShape="1">
          <a:blip r:embed="rId3">
            <a:alphaModFix/>
          </a:blip>
          <a:srcRect l="32665" r="32665"/>
          <a:stretch/>
        </p:blipFill>
        <p:spPr>
          <a:xfrm>
            <a:off x="5711663" y="0"/>
            <a:ext cx="3432300" cy="5143500"/>
          </a:xfrm>
          <a:prstGeom prst="roundRect">
            <a:avLst>
              <a:gd name="adj" fmla="val 16667"/>
            </a:avLst>
          </a:prstGeom>
        </p:spPr>
      </p:pic>
      <p:sp>
        <p:nvSpPr>
          <p:cNvPr id="215" name="Google Shape;215;p34"/>
          <p:cNvSpPr txBox="1">
            <a:spLocks noGrp="1"/>
          </p:cNvSpPr>
          <p:nvPr>
            <p:ph type="title"/>
          </p:nvPr>
        </p:nvSpPr>
        <p:spPr>
          <a:xfrm>
            <a:off x="642625" y="285977"/>
            <a:ext cx="42705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08170F"/>
                </a:solidFill>
                <a:latin typeface="Krona One"/>
                <a:ea typeface="Krona One"/>
                <a:cs typeface="Krona One"/>
                <a:sym typeface="Krona One"/>
              </a:rPr>
              <a:t>Organizational Data</a:t>
            </a:r>
            <a:endParaRPr dirty="0">
              <a:solidFill>
                <a:srgbClr val="08170F"/>
              </a:solidFill>
              <a:latin typeface="Krona One"/>
              <a:ea typeface="Krona One"/>
              <a:cs typeface="Krona One"/>
              <a:sym typeface="Krona One"/>
            </a:endParaRPr>
          </a:p>
        </p:txBody>
      </p:sp>
      <p:sp>
        <p:nvSpPr>
          <p:cNvPr id="216" name="Google Shape;216;p34"/>
          <p:cNvSpPr txBox="1">
            <a:spLocks noGrp="1"/>
          </p:cNvSpPr>
          <p:nvPr>
            <p:ph type="subTitle" idx="1"/>
          </p:nvPr>
        </p:nvSpPr>
        <p:spPr>
          <a:xfrm>
            <a:off x="1074413" y="1189038"/>
            <a:ext cx="3727200" cy="934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1400" dirty="0">
                <a:solidFill>
                  <a:srgbClr val="233E30"/>
                </a:solidFill>
                <a:latin typeface="Roboto Medium"/>
                <a:ea typeface="Roboto Medium"/>
                <a:cs typeface="Roboto Medium"/>
                <a:sym typeface="Roboto Medium"/>
              </a:rPr>
              <a:t>TRADITIONAL DATA</a:t>
            </a:r>
          </a:p>
          <a:p>
            <a:pPr marL="0" lvl="0" indent="0" algn="l" rtl="0">
              <a:spcBef>
                <a:spcPts val="0"/>
              </a:spcBef>
              <a:spcAft>
                <a:spcPts val="1200"/>
              </a:spcAft>
              <a:buNone/>
            </a:pPr>
            <a:r>
              <a:rPr lang="en-US" dirty="0">
                <a:solidFill>
                  <a:srgbClr val="233E30"/>
                </a:solidFill>
                <a:latin typeface="Roboto Medium"/>
                <a:ea typeface="Roboto Medium"/>
                <a:cs typeface="Roboto Medium"/>
                <a:sym typeface="Roboto Medium"/>
              </a:rPr>
              <a:t>Traditional data is typically generated and maintained by all organizations, big and small. It includes the following:</a:t>
            </a:r>
          </a:p>
          <a:p>
            <a:pPr marL="0" lvl="0" indent="0" algn="l" rtl="0">
              <a:spcBef>
                <a:spcPts val="0"/>
              </a:spcBef>
              <a:spcAft>
                <a:spcPts val="1200"/>
              </a:spcAft>
              <a:buNone/>
            </a:pPr>
            <a:r>
              <a:rPr lang="en-US" dirty="0">
                <a:solidFill>
                  <a:srgbClr val="233E30"/>
                </a:solidFill>
                <a:latin typeface="Roboto Medium"/>
                <a:ea typeface="Roboto Medium"/>
                <a:cs typeface="Roboto Medium"/>
                <a:sym typeface="Roboto Medium"/>
              </a:rPr>
              <a:t>Transactional data such as details relating to buying and selling, production activities and basic organizational operations such as any information used to make employment decisions.</a:t>
            </a:r>
          </a:p>
          <a:p>
            <a:pPr marL="0" lvl="0" indent="0" algn="l" rtl="0">
              <a:spcBef>
                <a:spcPts val="0"/>
              </a:spcBef>
              <a:spcAft>
                <a:spcPts val="1200"/>
              </a:spcAft>
              <a:buNone/>
            </a:pPr>
            <a:r>
              <a:rPr lang="en-US" dirty="0">
                <a:solidFill>
                  <a:srgbClr val="233E30"/>
                </a:solidFill>
                <a:latin typeface="Roboto Medium"/>
                <a:ea typeface="Roboto Medium"/>
                <a:cs typeface="Roboto Medium"/>
                <a:sym typeface="Roboto Medium"/>
              </a:rPr>
              <a:t>Intellectual property such as patents, trademarks and new product plans, which allows an organization to gain economic advantage over its competitors. This information is often considered a trade secret and losing it could prove disastrous for the future of a company.</a:t>
            </a:r>
          </a:p>
          <a:p>
            <a:pPr marL="0" lvl="0" indent="0" algn="l" rtl="0">
              <a:spcBef>
                <a:spcPts val="0"/>
              </a:spcBef>
              <a:spcAft>
                <a:spcPts val="1200"/>
              </a:spcAft>
              <a:buNone/>
            </a:pPr>
            <a:r>
              <a:rPr lang="en-US" dirty="0">
                <a:solidFill>
                  <a:srgbClr val="233E30"/>
                </a:solidFill>
                <a:latin typeface="Roboto Medium"/>
                <a:ea typeface="Roboto Medium"/>
                <a:cs typeface="Roboto Medium"/>
                <a:sym typeface="Roboto Medium"/>
              </a:rPr>
              <a:t>Financial data such as income statements, balance sheets and cash flow statements, which provide insight into the health of a company.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7F6"/>
        </a:solidFill>
        <a:effectLst/>
      </p:bgPr>
    </p:bg>
    <p:spTree>
      <p:nvGrpSpPr>
        <p:cNvPr id="1" name="Shape 213"/>
        <p:cNvGrpSpPr/>
        <p:nvPr/>
      </p:nvGrpSpPr>
      <p:grpSpPr>
        <a:xfrm>
          <a:off x="0" y="0"/>
          <a:ext cx="0" cy="0"/>
          <a:chOff x="0" y="0"/>
          <a:chExt cx="0" cy="0"/>
        </a:xfrm>
      </p:grpSpPr>
      <p:pic>
        <p:nvPicPr>
          <p:cNvPr id="214" name="Google Shape;214;p34"/>
          <p:cNvPicPr preferRelativeResize="0">
            <a:picLocks noGrp="1"/>
          </p:cNvPicPr>
          <p:nvPr>
            <p:ph type="pic" idx="2"/>
          </p:nvPr>
        </p:nvPicPr>
        <p:blipFill rotWithShape="1">
          <a:blip r:embed="rId3">
            <a:alphaModFix/>
          </a:blip>
          <a:srcRect l="32665" r="32665"/>
          <a:stretch/>
        </p:blipFill>
        <p:spPr>
          <a:xfrm>
            <a:off x="5711663" y="0"/>
            <a:ext cx="3432300" cy="5143500"/>
          </a:xfrm>
          <a:prstGeom prst="roundRect">
            <a:avLst>
              <a:gd name="adj" fmla="val 16667"/>
            </a:avLst>
          </a:prstGeom>
        </p:spPr>
      </p:pic>
      <p:sp>
        <p:nvSpPr>
          <p:cNvPr id="216" name="Google Shape;216;p34"/>
          <p:cNvSpPr txBox="1">
            <a:spLocks noGrp="1"/>
          </p:cNvSpPr>
          <p:nvPr>
            <p:ph type="subTitle" idx="1"/>
          </p:nvPr>
        </p:nvSpPr>
        <p:spPr>
          <a:xfrm>
            <a:off x="1074413" y="1189038"/>
            <a:ext cx="3727200" cy="934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1400" dirty="0">
                <a:solidFill>
                  <a:srgbClr val="233E30"/>
                </a:solidFill>
                <a:latin typeface="Roboto Medium"/>
                <a:ea typeface="Roboto Medium"/>
                <a:cs typeface="Roboto Medium"/>
                <a:sym typeface="Roboto Medium"/>
              </a:rPr>
              <a:t>INTERNET OF THINGS (IOT) AND BIG DATA</a:t>
            </a:r>
          </a:p>
          <a:p>
            <a:pPr marL="0" lvl="0" indent="0" algn="l" rtl="0">
              <a:spcBef>
                <a:spcPts val="0"/>
              </a:spcBef>
              <a:spcAft>
                <a:spcPts val="1200"/>
              </a:spcAft>
              <a:buNone/>
            </a:pPr>
            <a:r>
              <a:rPr lang="en-US" dirty="0">
                <a:solidFill>
                  <a:srgbClr val="233E30"/>
                </a:solidFill>
                <a:latin typeface="Roboto Medium"/>
                <a:ea typeface="Roboto Medium"/>
                <a:cs typeface="Roboto Medium"/>
                <a:sym typeface="Roboto Medium"/>
              </a:rPr>
              <a:t>IoT is a large network of physical objects, such as sensors, software and other equipment. </a:t>
            </a:r>
          </a:p>
          <a:p>
            <a:pPr marL="0" lvl="0" indent="0" algn="l" rtl="0">
              <a:spcBef>
                <a:spcPts val="0"/>
              </a:spcBef>
              <a:spcAft>
                <a:spcPts val="1200"/>
              </a:spcAft>
              <a:buNone/>
            </a:pPr>
            <a:r>
              <a:rPr lang="en-US" dirty="0">
                <a:solidFill>
                  <a:srgbClr val="233E30"/>
                </a:solidFill>
                <a:latin typeface="Roboto Medium"/>
                <a:ea typeface="Roboto Medium"/>
                <a:cs typeface="Roboto Medium"/>
                <a:sym typeface="Roboto Medium"/>
              </a:rPr>
              <a:t>All of these ‘things’ are connected to the Internet, with the ability to collect and share data. And given that storage options are expanding through the cloud and virtualization, it’s no surprise that the emergence of IoT has led to an exponential growth in data, creating a new area of interest in technology and business called 'Big Data.'</a:t>
            </a:r>
          </a:p>
        </p:txBody>
      </p:sp>
    </p:spTree>
    <p:extLst>
      <p:ext uri="{BB962C8B-B14F-4D97-AF65-F5344CB8AC3E}">
        <p14:creationId xmlns:p14="http://schemas.microsoft.com/office/powerpoint/2010/main" val="4173797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29"/>
          <p:cNvSpPr txBox="1">
            <a:spLocks noGrp="1"/>
          </p:cNvSpPr>
          <p:nvPr>
            <p:ph type="title"/>
          </p:nvPr>
        </p:nvSpPr>
        <p:spPr>
          <a:xfrm>
            <a:off x="717282" y="317641"/>
            <a:ext cx="7679700" cy="726900"/>
          </a:xfrm>
          <a:prstGeom prst="rect">
            <a:avLst/>
          </a:prstGeom>
        </p:spPr>
        <p:txBody>
          <a:bodyPr spcFirstLastPara="1" wrap="square" lIns="34275" tIns="34275" rIns="34275" bIns="34275" anchor="b" anchorCtr="0">
            <a:noAutofit/>
          </a:bodyPr>
          <a:lstStyle/>
          <a:p>
            <a:pPr marL="0" lvl="0" indent="0" algn="ctr" rtl="0">
              <a:spcBef>
                <a:spcPts val="0"/>
              </a:spcBef>
              <a:spcAft>
                <a:spcPts val="0"/>
              </a:spcAft>
              <a:buNone/>
            </a:pPr>
            <a:r>
              <a:rPr lang="en-US" dirty="0"/>
              <a:t>The Cube</a:t>
            </a:r>
          </a:p>
        </p:txBody>
      </p:sp>
      <p:sp>
        <p:nvSpPr>
          <p:cNvPr id="344" name="Google Shape;344;p29"/>
          <p:cNvSpPr txBox="1">
            <a:spLocks noGrp="1"/>
          </p:cNvSpPr>
          <p:nvPr>
            <p:ph type="body" idx="1"/>
          </p:nvPr>
        </p:nvSpPr>
        <p:spPr>
          <a:xfrm>
            <a:off x="523994" y="1181284"/>
            <a:ext cx="7679700" cy="34947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t>The </a:t>
            </a:r>
            <a:r>
              <a:rPr lang="en-US" sz="1100" dirty="0" err="1"/>
              <a:t>McCumber</a:t>
            </a:r>
            <a:r>
              <a:rPr lang="en-US" sz="1100" dirty="0"/>
              <a:t> Cube is a model framework created by John </a:t>
            </a:r>
            <a:r>
              <a:rPr lang="en-US" sz="1100" dirty="0" err="1"/>
              <a:t>McCumber</a:t>
            </a:r>
            <a:r>
              <a:rPr lang="en-US" sz="1100" dirty="0"/>
              <a:t> in 1991 to help organizations establish and evaluate information security initiatives by considering all of the related factors that impact them. This security model has three dimensions:</a:t>
            </a:r>
          </a:p>
          <a:p>
            <a:pPr marL="171450" indent="-171450" algn="l"/>
            <a:endParaRPr lang="en-US" sz="1100" dirty="0"/>
          </a:p>
          <a:p>
            <a:pPr marL="171450" indent="-171450" algn="l"/>
            <a:r>
              <a:rPr lang="en-US" sz="1100" dirty="0"/>
              <a:t>The foundational principles for protecting information systems.</a:t>
            </a:r>
          </a:p>
          <a:p>
            <a:pPr marL="171450" indent="-171450" algn="l"/>
            <a:r>
              <a:rPr lang="en-US" sz="1100" dirty="0"/>
              <a:t>The protection of information in each of its possible states.</a:t>
            </a:r>
          </a:p>
          <a:p>
            <a:pPr marL="171450" indent="-171450" algn="l"/>
            <a:r>
              <a:rPr lang="en-US" sz="1100" dirty="0"/>
              <a:t>The security measures used to protect data.</a:t>
            </a:r>
          </a:p>
        </p:txBody>
      </p:sp>
    </p:spTree>
  </p:cSld>
  <p:clrMapOvr>
    <a:masterClrMapping/>
  </p:clrMapOvr>
</p:sld>
</file>

<file path=ppt/theme/theme1.xml><?xml version="1.0" encoding="utf-8"?>
<a:theme xmlns:a="http://schemas.openxmlformats.org/drawingml/2006/main" name="SlidesAI Regular - v1">
  <a:themeElements>
    <a:clrScheme name="Simple Light">
      <a:dk1>
        <a:srgbClr val="0F2B36"/>
      </a:dk1>
      <a:lt1>
        <a:srgbClr val="FFFFFF"/>
      </a:lt1>
      <a:dk2>
        <a:srgbClr val="134D57"/>
      </a:dk2>
      <a:lt2>
        <a:srgbClr val="EFEFEF"/>
      </a:lt2>
      <a:accent1>
        <a:srgbClr val="F9744D"/>
      </a:accent1>
      <a:accent2>
        <a:srgbClr val="E1F0C4"/>
      </a:accent2>
      <a:accent3>
        <a:srgbClr val="6BAB90"/>
      </a:accent3>
      <a:accent4>
        <a:srgbClr val="A4CCBB"/>
      </a:accent4>
      <a:accent5>
        <a:srgbClr val="3EABCA"/>
      </a:accent5>
      <a:accent6>
        <a:srgbClr val="C3455B"/>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TotalTime>
  <Words>1438</Words>
  <Application>Microsoft Office PowerPoint</Application>
  <PresentationFormat>On-screen Show (16:9)</PresentationFormat>
  <Paragraphs>109</Paragraphs>
  <Slides>20</Slides>
  <Notes>20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20</vt:i4>
      </vt:variant>
    </vt:vector>
  </HeadingPairs>
  <TitlesOfParts>
    <vt:vector size="32" baseType="lpstr">
      <vt:lpstr>Poppins</vt:lpstr>
      <vt:lpstr>Space Grotesk</vt:lpstr>
      <vt:lpstr>Open Sans Medium</vt:lpstr>
      <vt:lpstr>Lato Light</vt:lpstr>
      <vt:lpstr>Krona One</vt:lpstr>
      <vt:lpstr>Calibri</vt:lpstr>
      <vt:lpstr>Montserrat</vt:lpstr>
      <vt:lpstr>Arial</vt:lpstr>
      <vt:lpstr>Roboto Medium</vt:lpstr>
      <vt:lpstr>Wingdings</vt:lpstr>
      <vt:lpstr>Inter Medium</vt:lpstr>
      <vt:lpstr>SlidesAI Regular - v1</vt:lpstr>
      <vt:lpstr>Type of hackers</vt:lpstr>
      <vt:lpstr>Black Hat Hacker</vt:lpstr>
      <vt:lpstr>White Hat Hacker</vt:lpstr>
      <vt:lpstr>Grey Hat Hacker</vt:lpstr>
      <vt:lpstr>What’s the difference between white, black, and gray hat hackers?</vt:lpstr>
      <vt:lpstr>Other kinds of hackers</vt:lpstr>
      <vt:lpstr>Organizational Data</vt:lpstr>
      <vt:lpstr>PowerPoint Presentation</vt:lpstr>
      <vt:lpstr>The Cube</vt:lpstr>
      <vt:lpstr>PowerPoint Presentation</vt:lpstr>
      <vt:lpstr>PowerPoint Presentation</vt:lpstr>
      <vt:lpstr>PowerPoint Presentation</vt:lpstr>
      <vt:lpstr>What Do You Think?</vt:lpstr>
      <vt:lpstr>PowerPoint Presentation</vt:lpstr>
      <vt:lpstr>PowerPoint Presentation</vt:lpstr>
      <vt:lpstr>PowerPoint Presentation</vt:lpstr>
      <vt:lpstr>PowerPoint Presentation</vt:lpstr>
      <vt:lpstr>What is Exploit ?</vt:lpstr>
      <vt:lpstr>Thank you for your time 😊</vt:lpstr>
      <vt:lpstr>Next Lesson 😊  &gt; Cyber Attackers &gt; Cyber Warfare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Cyber Security</dc:title>
  <dc:creator>HUBLUD TECHNOLOGY</dc:creator>
  <cp:lastModifiedBy>HUBLUD TECHNOLOGY</cp:lastModifiedBy>
  <cp:revision>3</cp:revision>
  <dcterms:modified xsi:type="dcterms:W3CDTF">2024-05-14T00:25:09Z</dcterms:modified>
</cp:coreProperties>
</file>